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8" r:id="rId3"/>
    <p:sldId id="276" r:id="rId4"/>
    <p:sldId id="275" r:id="rId5"/>
    <p:sldId id="269" r:id="rId6"/>
    <p:sldId id="258" r:id="rId7"/>
    <p:sldId id="256" r:id="rId8"/>
    <p:sldId id="283" r:id="rId9"/>
    <p:sldId id="259" r:id="rId10"/>
    <p:sldId id="262" r:id="rId11"/>
    <p:sldId id="266" r:id="rId12"/>
    <p:sldId id="285" r:id="rId13"/>
    <p:sldId id="279" r:id="rId14"/>
    <p:sldId id="284" r:id="rId15"/>
    <p:sldId id="26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2FD83-0F36-4B7D-AE08-D732AF82D6D7}" type="doc">
      <dgm:prSet loTypeId="urn:microsoft.com/office/officeart/2005/8/layout/cycle6" loCatId="relationship" qsTypeId="urn:microsoft.com/office/officeart/2005/8/quickstyle/3d2" qsCatId="3D" csTypeId="urn:microsoft.com/office/officeart/2005/8/colors/colorful5" csCatId="colorful" phldr="1"/>
      <dgm:spPr/>
    </dgm:pt>
    <dgm:pt modelId="{8D3BA1A2-2275-431C-95E7-DD23DCECCB0B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2060"/>
              </a:solidFill>
            </a:rPr>
            <a:t>Размножение</a:t>
          </a:r>
          <a:endParaRPr lang="ru-RU" sz="4000" b="1" dirty="0">
            <a:solidFill>
              <a:srgbClr val="002060"/>
            </a:solidFill>
          </a:endParaRPr>
        </a:p>
      </dgm:t>
    </dgm:pt>
    <dgm:pt modelId="{06236BE8-6471-4A54-976B-57CD5A73EF3F}" type="parTrans" cxnId="{26B36295-4E9E-40D4-BE38-770FEEDA8DCE}">
      <dgm:prSet/>
      <dgm:spPr/>
      <dgm:t>
        <a:bodyPr/>
        <a:lstStyle/>
        <a:p>
          <a:endParaRPr lang="ru-RU"/>
        </a:p>
      </dgm:t>
    </dgm:pt>
    <dgm:pt modelId="{6366BE4E-AC95-44AC-AC34-FC047B43AF97}" type="sibTrans" cxnId="{26B36295-4E9E-40D4-BE38-770FEEDA8DCE}">
      <dgm:prSet/>
      <dgm:spPr/>
      <dgm:t>
        <a:bodyPr/>
        <a:lstStyle/>
        <a:p>
          <a:endParaRPr lang="ru-RU"/>
        </a:p>
      </dgm:t>
    </dgm:pt>
    <dgm:pt modelId="{B1CB413C-6788-44E8-A89A-60BB9E5479CD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2060"/>
              </a:solidFill>
            </a:rPr>
            <a:t>Дыхание</a:t>
          </a:r>
          <a:endParaRPr lang="ru-RU" sz="4000" b="1" dirty="0">
            <a:solidFill>
              <a:srgbClr val="002060"/>
            </a:solidFill>
          </a:endParaRPr>
        </a:p>
      </dgm:t>
    </dgm:pt>
    <dgm:pt modelId="{86EFA161-C61C-44E4-9A80-5BBFF4530B6C}" type="parTrans" cxnId="{B35CAA06-7DD5-4474-A42D-A90870F39B6C}">
      <dgm:prSet/>
      <dgm:spPr/>
      <dgm:t>
        <a:bodyPr/>
        <a:lstStyle/>
        <a:p>
          <a:endParaRPr lang="ru-RU"/>
        </a:p>
      </dgm:t>
    </dgm:pt>
    <dgm:pt modelId="{9C9A1475-B2EA-463A-9250-4D7E66B31D94}" type="sibTrans" cxnId="{B35CAA06-7DD5-4474-A42D-A90870F39B6C}">
      <dgm:prSet/>
      <dgm:spPr/>
      <dgm:t>
        <a:bodyPr/>
        <a:lstStyle/>
        <a:p>
          <a:endParaRPr lang="ru-RU"/>
        </a:p>
      </dgm:t>
    </dgm:pt>
    <dgm:pt modelId="{474995AD-4A74-42D0-BBBE-CE08361898D0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2060"/>
              </a:solidFill>
            </a:rPr>
            <a:t>Рост</a:t>
          </a:r>
          <a:endParaRPr lang="ru-RU" sz="4000" b="1" dirty="0">
            <a:solidFill>
              <a:srgbClr val="002060"/>
            </a:solidFill>
          </a:endParaRPr>
        </a:p>
      </dgm:t>
    </dgm:pt>
    <dgm:pt modelId="{7770C7E1-5ECE-4A14-9E8E-BD04660E5F9C}" type="parTrans" cxnId="{E82F831D-FD77-4495-840A-8044B8ECC7AF}">
      <dgm:prSet/>
      <dgm:spPr/>
      <dgm:t>
        <a:bodyPr/>
        <a:lstStyle/>
        <a:p>
          <a:endParaRPr lang="ru-RU"/>
        </a:p>
      </dgm:t>
    </dgm:pt>
    <dgm:pt modelId="{E695BEB4-063E-4B26-805D-678E9E29A162}" type="sibTrans" cxnId="{E82F831D-FD77-4495-840A-8044B8ECC7AF}">
      <dgm:prSet/>
      <dgm:spPr/>
      <dgm:t>
        <a:bodyPr/>
        <a:lstStyle/>
        <a:p>
          <a:endParaRPr lang="ru-RU"/>
        </a:p>
      </dgm:t>
    </dgm:pt>
    <dgm:pt modelId="{A98D21F5-1BE3-46C3-B84E-62A56D78CF2B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2060"/>
              </a:solidFill>
            </a:rPr>
            <a:t>Развитие</a:t>
          </a:r>
          <a:endParaRPr lang="ru-RU" sz="4000" b="1" dirty="0">
            <a:solidFill>
              <a:srgbClr val="002060"/>
            </a:solidFill>
          </a:endParaRPr>
        </a:p>
      </dgm:t>
    </dgm:pt>
    <dgm:pt modelId="{BF1D198C-69EA-419F-B937-E9FD0B545078}" type="parTrans" cxnId="{AC9070C7-89F7-428C-9CC5-90E5899580DC}">
      <dgm:prSet/>
      <dgm:spPr/>
      <dgm:t>
        <a:bodyPr/>
        <a:lstStyle/>
        <a:p>
          <a:endParaRPr lang="ru-RU"/>
        </a:p>
      </dgm:t>
    </dgm:pt>
    <dgm:pt modelId="{034C325C-2C11-4CF8-B1EC-E12ED26D4B78}" type="sibTrans" cxnId="{AC9070C7-89F7-428C-9CC5-90E5899580DC}">
      <dgm:prSet/>
      <dgm:spPr/>
      <dgm:t>
        <a:bodyPr/>
        <a:lstStyle/>
        <a:p>
          <a:endParaRPr lang="ru-RU"/>
        </a:p>
      </dgm:t>
    </dgm:pt>
    <dgm:pt modelId="{10912565-EC29-4C65-860F-21A75B92FD04}">
      <dgm:prSet phldrT="[Текст]" custT="1"/>
      <dgm:spPr/>
      <dgm:t>
        <a:bodyPr/>
        <a:lstStyle/>
        <a:p>
          <a:endParaRPr lang="ru-RU" sz="4000" dirty="0">
            <a:solidFill>
              <a:srgbClr val="FFFF00"/>
            </a:solidFill>
          </a:endParaRPr>
        </a:p>
      </dgm:t>
    </dgm:pt>
    <dgm:pt modelId="{DFACBABF-7713-47CF-834A-0AB404E089B7}" type="parTrans" cxnId="{1C0D996D-C986-402C-A180-5814CE0FB1A8}">
      <dgm:prSet/>
      <dgm:spPr/>
      <dgm:t>
        <a:bodyPr/>
        <a:lstStyle/>
        <a:p>
          <a:endParaRPr lang="ru-RU"/>
        </a:p>
      </dgm:t>
    </dgm:pt>
    <dgm:pt modelId="{4E76DF9F-83CF-4ADD-9CA5-8F6FDCC03AD1}" type="sibTrans" cxnId="{1C0D996D-C986-402C-A180-5814CE0FB1A8}">
      <dgm:prSet/>
      <dgm:spPr/>
      <dgm:t>
        <a:bodyPr/>
        <a:lstStyle/>
        <a:p>
          <a:endParaRPr lang="ru-RU"/>
        </a:p>
      </dgm:t>
    </dgm:pt>
    <dgm:pt modelId="{0E405640-D666-4FFA-9EC5-8450C38DCD35}" type="pres">
      <dgm:prSet presAssocID="{46A2FD83-0F36-4B7D-AE08-D732AF82D6D7}" presName="cycle" presStyleCnt="0">
        <dgm:presLayoutVars>
          <dgm:dir/>
          <dgm:resizeHandles val="exact"/>
        </dgm:presLayoutVars>
      </dgm:prSet>
      <dgm:spPr/>
    </dgm:pt>
    <dgm:pt modelId="{10644505-B165-49A2-B69E-CD9EBB3E57D3}" type="pres">
      <dgm:prSet presAssocID="{10912565-EC29-4C65-860F-21A75B92FD04}" presName="node" presStyleLbl="node1" presStyleIdx="0" presStyleCnt="5" custScaleX="241534" custRadScaleRad="96801" custRadScaleInc="-2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0845F-C5C9-4B42-989A-5D1E7C10F907}" type="pres">
      <dgm:prSet presAssocID="{10912565-EC29-4C65-860F-21A75B92FD04}" presName="spNode" presStyleCnt="0"/>
      <dgm:spPr/>
    </dgm:pt>
    <dgm:pt modelId="{D4BE6F56-8AA3-4E13-B4D4-84A39C13A3C0}" type="pres">
      <dgm:prSet presAssocID="{4E76DF9F-83CF-4ADD-9CA5-8F6FDCC03AD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71074EF-79A1-4E61-A0B1-64C97515E593}" type="pres">
      <dgm:prSet presAssocID="{8D3BA1A2-2275-431C-95E7-DD23DCECCB0B}" presName="node" presStyleLbl="node1" presStyleIdx="1" presStyleCnt="5" custScaleX="224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A13DF-CDA7-4CAB-B3B3-FC2B7BBDA601}" type="pres">
      <dgm:prSet presAssocID="{8D3BA1A2-2275-431C-95E7-DD23DCECCB0B}" presName="spNode" presStyleCnt="0"/>
      <dgm:spPr/>
    </dgm:pt>
    <dgm:pt modelId="{4D2B2300-0C29-42A8-97DD-0C15F15AC71D}" type="pres">
      <dgm:prSet presAssocID="{6366BE4E-AC95-44AC-AC34-FC047B43AF9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FA293BC-04AB-40FB-A93A-141B1B3790A5}" type="pres">
      <dgm:prSet presAssocID="{B1CB413C-6788-44E8-A89A-60BB9E5479CD}" presName="node" presStyleLbl="node1" presStyleIdx="2" presStyleCnt="5" custScaleX="202348" custRadScaleRad="119734" custRadScaleInc="-8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486D4-48F3-4BF9-B9B1-FD99A40DAF26}" type="pres">
      <dgm:prSet presAssocID="{B1CB413C-6788-44E8-A89A-60BB9E5479CD}" presName="spNode" presStyleCnt="0"/>
      <dgm:spPr/>
    </dgm:pt>
    <dgm:pt modelId="{17AA4403-6046-4037-B0DD-33DAA6A2E5AA}" type="pres">
      <dgm:prSet presAssocID="{9C9A1475-B2EA-463A-9250-4D7E66B31D9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8618BB4-3393-4D00-970C-56B34A1F4A85}" type="pres">
      <dgm:prSet presAssocID="{474995AD-4A74-42D0-BBBE-CE08361898D0}" presName="node" presStyleLbl="node1" presStyleIdx="3" presStyleCnt="5" custScaleX="199879" custRadScaleRad="116129" custRadScaleInc="79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04673-3E35-4DF8-AA12-84AB84608C32}" type="pres">
      <dgm:prSet presAssocID="{474995AD-4A74-42D0-BBBE-CE08361898D0}" presName="spNode" presStyleCnt="0"/>
      <dgm:spPr/>
    </dgm:pt>
    <dgm:pt modelId="{D7BA597B-E32D-4437-9FF8-A23C042D8053}" type="pres">
      <dgm:prSet presAssocID="{E695BEB4-063E-4B26-805D-678E9E29A16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E54D2AB-DC1B-44EB-B167-017D87AD50E0}" type="pres">
      <dgm:prSet presAssocID="{A98D21F5-1BE3-46C3-B84E-62A56D78CF2B}" presName="node" presStyleLbl="node1" presStyleIdx="4" presStyleCnt="5" custScaleX="205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26E27-979D-41B0-BB87-81D6CACB4E46}" type="pres">
      <dgm:prSet presAssocID="{A98D21F5-1BE3-46C3-B84E-62A56D78CF2B}" presName="spNode" presStyleCnt="0"/>
      <dgm:spPr/>
    </dgm:pt>
    <dgm:pt modelId="{CBE7262A-5283-4A41-9E27-796ECFBFFEB4}" type="pres">
      <dgm:prSet presAssocID="{034C325C-2C11-4CF8-B1EC-E12ED26D4B7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C9070C7-89F7-428C-9CC5-90E5899580DC}" srcId="{46A2FD83-0F36-4B7D-AE08-D732AF82D6D7}" destId="{A98D21F5-1BE3-46C3-B84E-62A56D78CF2B}" srcOrd="4" destOrd="0" parTransId="{BF1D198C-69EA-419F-B937-E9FD0B545078}" sibTransId="{034C325C-2C11-4CF8-B1EC-E12ED26D4B78}"/>
    <dgm:cxn modelId="{62C9A69D-6B2B-4162-A679-91814ADB29C6}" type="presOf" srcId="{A98D21F5-1BE3-46C3-B84E-62A56D78CF2B}" destId="{0E54D2AB-DC1B-44EB-B167-017D87AD50E0}" srcOrd="0" destOrd="0" presId="urn:microsoft.com/office/officeart/2005/8/layout/cycle6"/>
    <dgm:cxn modelId="{E82F831D-FD77-4495-840A-8044B8ECC7AF}" srcId="{46A2FD83-0F36-4B7D-AE08-D732AF82D6D7}" destId="{474995AD-4A74-42D0-BBBE-CE08361898D0}" srcOrd="3" destOrd="0" parTransId="{7770C7E1-5ECE-4A14-9E8E-BD04660E5F9C}" sibTransId="{E695BEB4-063E-4B26-805D-678E9E29A162}"/>
    <dgm:cxn modelId="{26B36295-4E9E-40D4-BE38-770FEEDA8DCE}" srcId="{46A2FD83-0F36-4B7D-AE08-D732AF82D6D7}" destId="{8D3BA1A2-2275-431C-95E7-DD23DCECCB0B}" srcOrd="1" destOrd="0" parTransId="{06236BE8-6471-4A54-976B-57CD5A73EF3F}" sibTransId="{6366BE4E-AC95-44AC-AC34-FC047B43AF97}"/>
    <dgm:cxn modelId="{A8922856-DDEB-4910-AA78-A087FC04F6F1}" type="presOf" srcId="{474995AD-4A74-42D0-BBBE-CE08361898D0}" destId="{E8618BB4-3393-4D00-970C-56B34A1F4A85}" srcOrd="0" destOrd="0" presId="urn:microsoft.com/office/officeart/2005/8/layout/cycle6"/>
    <dgm:cxn modelId="{8FB60567-EEFA-4FF7-AEE9-150584AC22B1}" type="presOf" srcId="{B1CB413C-6788-44E8-A89A-60BB9E5479CD}" destId="{1FA293BC-04AB-40FB-A93A-141B1B3790A5}" srcOrd="0" destOrd="0" presId="urn:microsoft.com/office/officeart/2005/8/layout/cycle6"/>
    <dgm:cxn modelId="{7EA3D940-9DDF-4DE0-9FC9-C3C3C8A10206}" type="presOf" srcId="{46A2FD83-0F36-4B7D-AE08-D732AF82D6D7}" destId="{0E405640-D666-4FFA-9EC5-8450C38DCD35}" srcOrd="0" destOrd="0" presId="urn:microsoft.com/office/officeart/2005/8/layout/cycle6"/>
    <dgm:cxn modelId="{E0BD5675-5CEF-48AF-9768-7F0EB2A2582B}" type="presOf" srcId="{4E76DF9F-83CF-4ADD-9CA5-8F6FDCC03AD1}" destId="{D4BE6F56-8AA3-4E13-B4D4-84A39C13A3C0}" srcOrd="0" destOrd="0" presId="urn:microsoft.com/office/officeart/2005/8/layout/cycle6"/>
    <dgm:cxn modelId="{620DA237-9FEF-4CEB-BEFA-6AB423667648}" type="presOf" srcId="{10912565-EC29-4C65-860F-21A75B92FD04}" destId="{10644505-B165-49A2-B69E-CD9EBB3E57D3}" srcOrd="0" destOrd="0" presId="urn:microsoft.com/office/officeart/2005/8/layout/cycle6"/>
    <dgm:cxn modelId="{9B5A0A8E-69EA-4D85-B230-E9276A7DE1EB}" type="presOf" srcId="{6366BE4E-AC95-44AC-AC34-FC047B43AF97}" destId="{4D2B2300-0C29-42A8-97DD-0C15F15AC71D}" srcOrd="0" destOrd="0" presId="urn:microsoft.com/office/officeart/2005/8/layout/cycle6"/>
    <dgm:cxn modelId="{20894643-5FB3-45F3-9BE7-D4008FFD5E9E}" type="presOf" srcId="{8D3BA1A2-2275-431C-95E7-DD23DCECCB0B}" destId="{D71074EF-79A1-4E61-A0B1-64C97515E593}" srcOrd="0" destOrd="0" presId="urn:microsoft.com/office/officeart/2005/8/layout/cycle6"/>
    <dgm:cxn modelId="{B35CAA06-7DD5-4474-A42D-A90870F39B6C}" srcId="{46A2FD83-0F36-4B7D-AE08-D732AF82D6D7}" destId="{B1CB413C-6788-44E8-A89A-60BB9E5479CD}" srcOrd="2" destOrd="0" parTransId="{86EFA161-C61C-44E4-9A80-5BBFF4530B6C}" sibTransId="{9C9A1475-B2EA-463A-9250-4D7E66B31D94}"/>
    <dgm:cxn modelId="{4A10D3D5-F09A-4DAD-B19A-823028D46DE6}" type="presOf" srcId="{034C325C-2C11-4CF8-B1EC-E12ED26D4B78}" destId="{CBE7262A-5283-4A41-9E27-796ECFBFFEB4}" srcOrd="0" destOrd="0" presId="urn:microsoft.com/office/officeart/2005/8/layout/cycle6"/>
    <dgm:cxn modelId="{C83BAD67-E1F7-44E4-A216-742836B25276}" type="presOf" srcId="{E695BEB4-063E-4B26-805D-678E9E29A162}" destId="{D7BA597B-E32D-4437-9FF8-A23C042D8053}" srcOrd="0" destOrd="0" presId="urn:microsoft.com/office/officeart/2005/8/layout/cycle6"/>
    <dgm:cxn modelId="{0A6DDE18-3B4A-4FFA-90FE-424DCE531EC7}" type="presOf" srcId="{9C9A1475-B2EA-463A-9250-4D7E66B31D94}" destId="{17AA4403-6046-4037-B0DD-33DAA6A2E5AA}" srcOrd="0" destOrd="0" presId="urn:microsoft.com/office/officeart/2005/8/layout/cycle6"/>
    <dgm:cxn modelId="{1C0D996D-C986-402C-A180-5814CE0FB1A8}" srcId="{46A2FD83-0F36-4B7D-AE08-D732AF82D6D7}" destId="{10912565-EC29-4C65-860F-21A75B92FD04}" srcOrd="0" destOrd="0" parTransId="{DFACBABF-7713-47CF-834A-0AB404E089B7}" sibTransId="{4E76DF9F-83CF-4ADD-9CA5-8F6FDCC03AD1}"/>
    <dgm:cxn modelId="{414EA879-BE77-4A45-91E3-EEB5EE8C9F46}" type="presParOf" srcId="{0E405640-D666-4FFA-9EC5-8450C38DCD35}" destId="{10644505-B165-49A2-B69E-CD9EBB3E57D3}" srcOrd="0" destOrd="0" presId="urn:microsoft.com/office/officeart/2005/8/layout/cycle6"/>
    <dgm:cxn modelId="{EBFD69B0-6B78-4C7D-9372-681F622DDC2B}" type="presParOf" srcId="{0E405640-D666-4FFA-9EC5-8450C38DCD35}" destId="{5570845F-C5C9-4B42-989A-5D1E7C10F907}" srcOrd="1" destOrd="0" presId="urn:microsoft.com/office/officeart/2005/8/layout/cycle6"/>
    <dgm:cxn modelId="{559C7615-BE49-4367-B27A-A6285C028C5A}" type="presParOf" srcId="{0E405640-D666-4FFA-9EC5-8450C38DCD35}" destId="{D4BE6F56-8AA3-4E13-B4D4-84A39C13A3C0}" srcOrd="2" destOrd="0" presId="urn:microsoft.com/office/officeart/2005/8/layout/cycle6"/>
    <dgm:cxn modelId="{EE026D3C-5825-463D-8838-24B6D87ABAE4}" type="presParOf" srcId="{0E405640-D666-4FFA-9EC5-8450C38DCD35}" destId="{D71074EF-79A1-4E61-A0B1-64C97515E593}" srcOrd="3" destOrd="0" presId="urn:microsoft.com/office/officeart/2005/8/layout/cycle6"/>
    <dgm:cxn modelId="{D957DF34-B6DE-4F5C-BDC0-236BFA2010F6}" type="presParOf" srcId="{0E405640-D666-4FFA-9EC5-8450C38DCD35}" destId="{47FA13DF-CDA7-4CAB-B3B3-FC2B7BBDA601}" srcOrd="4" destOrd="0" presId="urn:microsoft.com/office/officeart/2005/8/layout/cycle6"/>
    <dgm:cxn modelId="{5994722F-69E4-41DC-B850-F6D03AA56767}" type="presParOf" srcId="{0E405640-D666-4FFA-9EC5-8450C38DCD35}" destId="{4D2B2300-0C29-42A8-97DD-0C15F15AC71D}" srcOrd="5" destOrd="0" presId="urn:microsoft.com/office/officeart/2005/8/layout/cycle6"/>
    <dgm:cxn modelId="{7F35505D-FAEC-4691-AA52-3194943D0FF7}" type="presParOf" srcId="{0E405640-D666-4FFA-9EC5-8450C38DCD35}" destId="{1FA293BC-04AB-40FB-A93A-141B1B3790A5}" srcOrd="6" destOrd="0" presId="urn:microsoft.com/office/officeart/2005/8/layout/cycle6"/>
    <dgm:cxn modelId="{BE41053B-B687-4D0F-AB6C-7C3A41684D2B}" type="presParOf" srcId="{0E405640-D666-4FFA-9EC5-8450C38DCD35}" destId="{09F486D4-48F3-4BF9-B9B1-FD99A40DAF26}" srcOrd="7" destOrd="0" presId="urn:microsoft.com/office/officeart/2005/8/layout/cycle6"/>
    <dgm:cxn modelId="{2D4EBC4D-6DA2-4765-98CF-2B30C5A554D4}" type="presParOf" srcId="{0E405640-D666-4FFA-9EC5-8450C38DCD35}" destId="{17AA4403-6046-4037-B0DD-33DAA6A2E5AA}" srcOrd="8" destOrd="0" presId="urn:microsoft.com/office/officeart/2005/8/layout/cycle6"/>
    <dgm:cxn modelId="{18A9C5DB-8B49-47F3-8F8C-AA2A4C93F5D9}" type="presParOf" srcId="{0E405640-D666-4FFA-9EC5-8450C38DCD35}" destId="{E8618BB4-3393-4D00-970C-56B34A1F4A85}" srcOrd="9" destOrd="0" presId="urn:microsoft.com/office/officeart/2005/8/layout/cycle6"/>
    <dgm:cxn modelId="{BB9F5284-CBA0-4DA7-B259-D1E60DA1BE34}" type="presParOf" srcId="{0E405640-D666-4FFA-9EC5-8450C38DCD35}" destId="{8F404673-3E35-4DF8-AA12-84AB84608C32}" srcOrd="10" destOrd="0" presId="urn:microsoft.com/office/officeart/2005/8/layout/cycle6"/>
    <dgm:cxn modelId="{CD3FC9DC-67E5-422E-B1D1-E154B5580D62}" type="presParOf" srcId="{0E405640-D666-4FFA-9EC5-8450C38DCD35}" destId="{D7BA597B-E32D-4437-9FF8-A23C042D8053}" srcOrd="11" destOrd="0" presId="urn:microsoft.com/office/officeart/2005/8/layout/cycle6"/>
    <dgm:cxn modelId="{E8B68099-E8F0-4643-B1BC-E1B4B741080E}" type="presParOf" srcId="{0E405640-D666-4FFA-9EC5-8450C38DCD35}" destId="{0E54D2AB-DC1B-44EB-B167-017D87AD50E0}" srcOrd="12" destOrd="0" presId="urn:microsoft.com/office/officeart/2005/8/layout/cycle6"/>
    <dgm:cxn modelId="{A6384749-C980-4004-926C-F90DAC80C274}" type="presParOf" srcId="{0E405640-D666-4FFA-9EC5-8450C38DCD35}" destId="{FE826E27-979D-41B0-BB87-81D6CACB4E46}" srcOrd="13" destOrd="0" presId="urn:microsoft.com/office/officeart/2005/8/layout/cycle6"/>
    <dgm:cxn modelId="{A27D107D-1C81-4F84-9CC1-A07D9A30F365}" type="presParOf" srcId="{0E405640-D666-4FFA-9EC5-8450C38DCD35}" destId="{CBE7262A-5283-4A41-9E27-796ECFBFFEB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A2E117-8EEB-4344-9A4D-D1DB01A0A2E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DE5BCF0-CBA9-4A1A-8BF4-284C181A5D61}">
      <dgm:prSet phldrT="[Текст]" custT="1"/>
      <dgm:spPr/>
      <dgm:t>
        <a:bodyPr/>
        <a:lstStyle/>
        <a:p>
          <a:r>
            <a:rPr lang="ru-RU" sz="4400" dirty="0" smtClean="0"/>
            <a:t>Удобрения</a:t>
          </a:r>
          <a:endParaRPr lang="ru-RU" sz="4400" dirty="0"/>
        </a:p>
      </dgm:t>
    </dgm:pt>
    <dgm:pt modelId="{D6E4678C-A8D9-47FF-9752-4EE4B12A59CC}" type="parTrans" cxnId="{B5C2B893-B2AB-410B-A702-AF90E90446FF}">
      <dgm:prSet/>
      <dgm:spPr/>
      <dgm:t>
        <a:bodyPr/>
        <a:lstStyle/>
        <a:p>
          <a:endParaRPr lang="ru-RU"/>
        </a:p>
      </dgm:t>
    </dgm:pt>
    <dgm:pt modelId="{CA89D2FC-977C-44C9-A55B-7E99FD6CE039}" type="sibTrans" cxnId="{B5C2B893-B2AB-410B-A702-AF90E90446FF}">
      <dgm:prSet/>
      <dgm:spPr/>
      <dgm:t>
        <a:bodyPr/>
        <a:lstStyle/>
        <a:p>
          <a:endParaRPr lang="ru-RU"/>
        </a:p>
      </dgm:t>
    </dgm:pt>
    <dgm:pt modelId="{EA20F7AA-3C35-4BC1-88D9-C408EB1D3297}">
      <dgm:prSet phldrT="[Текст]" custT="1"/>
      <dgm:spPr/>
      <dgm:t>
        <a:bodyPr/>
        <a:lstStyle/>
        <a:p>
          <a:endParaRPr lang="ru-RU" sz="2400" dirty="0"/>
        </a:p>
      </dgm:t>
    </dgm:pt>
    <dgm:pt modelId="{171E90B4-AB33-4251-8FC8-5B8627586086}" type="parTrans" cxnId="{8D4F7483-AA1C-402B-816A-5F1B6D5C3001}">
      <dgm:prSet/>
      <dgm:spPr/>
      <dgm:t>
        <a:bodyPr/>
        <a:lstStyle/>
        <a:p>
          <a:endParaRPr lang="ru-RU"/>
        </a:p>
      </dgm:t>
    </dgm:pt>
    <dgm:pt modelId="{A8994713-D2CA-4BCB-82E3-1074BAD9F697}" type="sibTrans" cxnId="{8D4F7483-AA1C-402B-816A-5F1B6D5C3001}">
      <dgm:prSet/>
      <dgm:spPr/>
      <dgm:t>
        <a:bodyPr/>
        <a:lstStyle/>
        <a:p>
          <a:endParaRPr lang="ru-RU"/>
        </a:p>
      </dgm:t>
    </dgm:pt>
    <dgm:pt modelId="{244362C6-A95B-4446-BECD-98FB443BCBD7}">
      <dgm:prSet phldrT="[Текст]" custT="1"/>
      <dgm:spPr/>
      <dgm:t>
        <a:bodyPr/>
        <a:lstStyle/>
        <a:p>
          <a:r>
            <a:rPr lang="ru-RU" sz="1800" dirty="0" smtClean="0"/>
            <a:t>Азот, калий, фосфор</a:t>
          </a:r>
          <a:endParaRPr lang="ru-RU" sz="1800" dirty="0"/>
        </a:p>
      </dgm:t>
    </dgm:pt>
    <dgm:pt modelId="{3F21C804-3316-4BAE-9461-021F937BD8D3}" type="parTrans" cxnId="{DA34E7B6-2AC5-4922-A69F-E01F6F798AEC}">
      <dgm:prSet/>
      <dgm:spPr/>
      <dgm:t>
        <a:bodyPr/>
        <a:lstStyle/>
        <a:p>
          <a:endParaRPr lang="ru-RU"/>
        </a:p>
      </dgm:t>
    </dgm:pt>
    <dgm:pt modelId="{589C0CED-FEDA-4908-9A29-477DBB74B5BE}" type="sibTrans" cxnId="{DA34E7B6-2AC5-4922-A69F-E01F6F798AEC}">
      <dgm:prSet/>
      <dgm:spPr/>
      <dgm:t>
        <a:bodyPr/>
        <a:lstStyle/>
        <a:p>
          <a:endParaRPr lang="ru-RU"/>
        </a:p>
      </dgm:t>
    </dgm:pt>
    <dgm:pt modelId="{DF0E4638-FEE2-4A47-99A1-920413F658AD}">
      <dgm:prSet phldrT="[Текст]" custT="1"/>
      <dgm:spPr/>
      <dgm:t>
        <a:bodyPr/>
        <a:lstStyle/>
        <a:p>
          <a:r>
            <a:rPr lang="ru-RU" sz="1800" dirty="0" smtClean="0"/>
            <a:t>Медь, марганец…</a:t>
          </a:r>
          <a:endParaRPr lang="ru-RU" sz="1800" dirty="0"/>
        </a:p>
      </dgm:t>
    </dgm:pt>
    <dgm:pt modelId="{966F233C-61EA-4BBD-8563-92743BC2E380}" type="parTrans" cxnId="{4AD6AEF2-21BF-4DD9-A0D6-5087C71D6395}">
      <dgm:prSet/>
      <dgm:spPr/>
      <dgm:t>
        <a:bodyPr/>
        <a:lstStyle/>
        <a:p>
          <a:endParaRPr lang="ru-RU"/>
        </a:p>
      </dgm:t>
    </dgm:pt>
    <dgm:pt modelId="{7BF46732-ABDF-43EC-B15A-E60B3CCB50DE}" type="sibTrans" cxnId="{4AD6AEF2-21BF-4DD9-A0D6-5087C71D6395}">
      <dgm:prSet/>
      <dgm:spPr/>
      <dgm:t>
        <a:bodyPr/>
        <a:lstStyle/>
        <a:p>
          <a:endParaRPr lang="ru-RU"/>
        </a:p>
      </dgm:t>
    </dgm:pt>
    <dgm:pt modelId="{F7960EF7-15D1-45A8-90C1-E6082A6B7BE0}">
      <dgm:prSet phldrT="[Текст]" custT="1"/>
      <dgm:spPr/>
      <dgm:t>
        <a:bodyPr/>
        <a:lstStyle/>
        <a:p>
          <a:endParaRPr lang="ru-RU" sz="2400" dirty="0"/>
        </a:p>
      </dgm:t>
    </dgm:pt>
    <dgm:pt modelId="{C1C82A02-661C-473F-8053-0B0EBA6C6148}" type="parTrans" cxnId="{CE2BE0BB-4E75-4A62-94C1-B2401B535953}">
      <dgm:prSet/>
      <dgm:spPr/>
      <dgm:t>
        <a:bodyPr/>
        <a:lstStyle/>
        <a:p>
          <a:endParaRPr lang="ru-RU"/>
        </a:p>
      </dgm:t>
    </dgm:pt>
    <dgm:pt modelId="{54B5BC77-93C6-40C7-AF5F-AFC0BFD9932F}" type="sibTrans" cxnId="{CE2BE0BB-4E75-4A62-94C1-B2401B535953}">
      <dgm:prSet/>
      <dgm:spPr/>
      <dgm:t>
        <a:bodyPr/>
        <a:lstStyle/>
        <a:p>
          <a:endParaRPr lang="ru-RU"/>
        </a:p>
      </dgm:t>
    </dgm:pt>
    <dgm:pt modelId="{C9609100-2084-4D9B-8B4E-DA52030005CF}">
      <dgm:prSet phldrT="[Текст]" custT="1"/>
      <dgm:spPr/>
      <dgm:t>
        <a:bodyPr/>
        <a:lstStyle/>
        <a:p>
          <a:r>
            <a:rPr lang="ru-RU" sz="2800" dirty="0" smtClean="0"/>
            <a:t>Навоз, торф, перегной, </a:t>
          </a:r>
        </a:p>
        <a:p>
          <a:r>
            <a:rPr lang="ru-RU" sz="2800" dirty="0" smtClean="0"/>
            <a:t>компост</a:t>
          </a:r>
          <a:r>
            <a:rPr lang="ru-RU" sz="1200" dirty="0" smtClean="0"/>
            <a:t>.</a:t>
          </a:r>
          <a:endParaRPr lang="ru-RU" sz="1200" dirty="0"/>
        </a:p>
      </dgm:t>
    </dgm:pt>
    <dgm:pt modelId="{2BE438A6-778E-4124-A1D5-68764A32C7F6}" type="parTrans" cxnId="{A545AC79-3C4F-4119-B762-1DE8D700FA42}">
      <dgm:prSet/>
      <dgm:spPr/>
      <dgm:t>
        <a:bodyPr/>
        <a:lstStyle/>
        <a:p>
          <a:endParaRPr lang="ru-RU"/>
        </a:p>
      </dgm:t>
    </dgm:pt>
    <dgm:pt modelId="{30515AD4-5F65-4B2E-BEE7-07FBBD131E61}" type="sibTrans" cxnId="{A545AC79-3C4F-4119-B762-1DE8D700FA42}">
      <dgm:prSet/>
      <dgm:spPr/>
      <dgm:t>
        <a:bodyPr/>
        <a:lstStyle/>
        <a:p>
          <a:endParaRPr lang="ru-RU"/>
        </a:p>
      </dgm:t>
    </dgm:pt>
    <dgm:pt modelId="{7F8DEDB7-EB83-4850-9A98-0B04648D4651}" type="pres">
      <dgm:prSet presAssocID="{51A2E117-8EEB-4344-9A4D-D1DB01A0A2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DE5A53-8651-4B52-90DA-FBE0EC804C2B}" type="pres">
      <dgm:prSet presAssocID="{DDE5BCF0-CBA9-4A1A-8BF4-284C181A5D61}" presName="hierRoot1" presStyleCnt="0"/>
      <dgm:spPr/>
    </dgm:pt>
    <dgm:pt modelId="{5A3C26EE-7F0E-4E36-AE13-61F41E11EEB9}" type="pres">
      <dgm:prSet presAssocID="{DDE5BCF0-CBA9-4A1A-8BF4-284C181A5D61}" presName="composite" presStyleCnt="0"/>
      <dgm:spPr/>
    </dgm:pt>
    <dgm:pt modelId="{9207F7AF-C9BC-4B2E-A37F-F2CA40E8E9AB}" type="pres">
      <dgm:prSet presAssocID="{DDE5BCF0-CBA9-4A1A-8BF4-284C181A5D61}" presName="background" presStyleLbl="node0" presStyleIdx="0" presStyleCnt="1"/>
      <dgm:spPr/>
    </dgm:pt>
    <dgm:pt modelId="{D65C5650-CA88-43C7-BE25-533CFE120B39}" type="pres">
      <dgm:prSet presAssocID="{DDE5BCF0-CBA9-4A1A-8BF4-284C181A5D61}" presName="text" presStyleLbl="fgAcc0" presStyleIdx="0" presStyleCnt="1" custScaleX="147998" custLinFactNeighborX="-4457" custLinFactNeighborY="-5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37752C-609F-4DEF-87BA-389FF9669FA4}" type="pres">
      <dgm:prSet presAssocID="{DDE5BCF0-CBA9-4A1A-8BF4-284C181A5D61}" presName="hierChild2" presStyleCnt="0"/>
      <dgm:spPr/>
    </dgm:pt>
    <dgm:pt modelId="{21419634-49F3-477C-BCEE-A24F31DF6F1F}" type="pres">
      <dgm:prSet presAssocID="{171E90B4-AB33-4251-8FC8-5B862758608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E435A28-AD8B-4809-B51E-7C1E3B86B313}" type="pres">
      <dgm:prSet presAssocID="{EA20F7AA-3C35-4BC1-88D9-C408EB1D3297}" presName="hierRoot2" presStyleCnt="0"/>
      <dgm:spPr/>
    </dgm:pt>
    <dgm:pt modelId="{454DB7CF-3CFF-4874-9CBB-72F91097CB85}" type="pres">
      <dgm:prSet presAssocID="{EA20F7AA-3C35-4BC1-88D9-C408EB1D3297}" presName="composite2" presStyleCnt="0"/>
      <dgm:spPr/>
    </dgm:pt>
    <dgm:pt modelId="{40193D82-1486-4096-BF1E-681903DDBCF9}" type="pres">
      <dgm:prSet presAssocID="{EA20F7AA-3C35-4BC1-88D9-C408EB1D3297}" presName="background2" presStyleLbl="node2" presStyleIdx="0" presStyleCnt="2"/>
      <dgm:spPr/>
    </dgm:pt>
    <dgm:pt modelId="{6822CDD3-7240-47DD-B97B-0119AF354D26}" type="pres">
      <dgm:prSet presAssocID="{EA20F7AA-3C35-4BC1-88D9-C408EB1D3297}" presName="text2" presStyleLbl="fgAcc2" presStyleIdx="0" presStyleCnt="2" custScaleX="157660" custScaleY="47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FF9E3F-96CC-4323-AA61-2A23E9C20D94}" type="pres">
      <dgm:prSet presAssocID="{EA20F7AA-3C35-4BC1-88D9-C408EB1D3297}" presName="hierChild3" presStyleCnt="0"/>
      <dgm:spPr/>
    </dgm:pt>
    <dgm:pt modelId="{40DAB76B-EB01-461D-84E1-BE8D860D52AE}" type="pres">
      <dgm:prSet presAssocID="{3F21C804-3316-4BAE-9461-021F937BD8D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B6ECF44C-3C84-4CCA-9E3E-09697C2C2095}" type="pres">
      <dgm:prSet presAssocID="{244362C6-A95B-4446-BECD-98FB443BCBD7}" presName="hierRoot3" presStyleCnt="0"/>
      <dgm:spPr/>
    </dgm:pt>
    <dgm:pt modelId="{311AA2FF-B6D3-4EE3-AE1B-D77A568F359B}" type="pres">
      <dgm:prSet presAssocID="{244362C6-A95B-4446-BECD-98FB443BCBD7}" presName="composite3" presStyleCnt="0"/>
      <dgm:spPr/>
    </dgm:pt>
    <dgm:pt modelId="{4DF804D3-9F61-4782-9B5F-4EDF6DC3EFD6}" type="pres">
      <dgm:prSet presAssocID="{244362C6-A95B-4446-BECD-98FB443BCBD7}" presName="background3" presStyleLbl="node3" presStyleIdx="0" presStyleCnt="3"/>
      <dgm:spPr/>
    </dgm:pt>
    <dgm:pt modelId="{2FA0BE7A-0011-46FF-8EC7-17B78CEAC23B}" type="pres">
      <dgm:prSet presAssocID="{244362C6-A95B-4446-BECD-98FB443BCBD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151FC0-2DBC-4E67-96D4-C6759049B72B}" type="pres">
      <dgm:prSet presAssocID="{244362C6-A95B-4446-BECD-98FB443BCBD7}" presName="hierChild4" presStyleCnt="0"/>
      <dgm:spPr/>
    </dgm:pt>
    <dgm:pt modelId="{F1DDA8ED-8A30-48B7-BA39-D6D82224ACBD}" type="pres">
      <dgm:prSet presAssocID="{966F233C-61EA-4BBD-8563-92743BC2E38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31C8999B-7E92-4974-8C5A-D9DDFE90D388}" type="pres">
      <dgm:prSet presAssocID="{DF0E4638-FEE2-4A47-99A1-920413F658AD}" presName="hierRoot3" presStyleCnt="0"/>
      <dgm:spPr/>
    </dgm:pt>
    <dgm:pt modelId="{932AA306-F55C-4024-9864-BF8F5065F94C}" type="pres">
      <dgm:prSet presAssocID="{DF0E4638-FEE2-4A47-99A1-920413F658AD}" presName="composite3" presStyleCnt="0"/>
      <dgm:spPr/>
    </dgm:pt>
    <dgm:pt modelId="{9DBE4810-A701-4299-9BA5-094961FA06FB}" type="pres">
      <dgm:prSet presAssocID="{DF0E4638-FEE2-4A47-99A1-920413F658AD}" presName="background3" presStyleLbl="node3" presStyleIdx="1" presStyleCnt="3"/>
      <dgm:spPr/>
    </dgm:pt>
    <dgm:pt modelId="{C7B67BD4-345F-4AE0-83E4-DC60A2A30D40}" type="pres">
      <dgm:prSet presAssocID="{DF0E4638-FEE2-4A47-99A1-920413F658A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220A57-117B-4F81-B866-9325C55CC398}" type="pres">
      <dgm:prSet presAssocID="{DF0E4638-FEE2-4A47-99A1-920413F658AD}" presName="hierChild4" presStyleCnt="0"/>
      <dgm:spPr/>
    </dgm:pt>
    <dgm:pt modelId="{61BB1966-13F5-488D-AC7A-05307F930010}" type="pres">
      <dgm:prSet presAssocID="{C1C82A02-661C-473F-8053-0B0EBA6C61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A9494C1-9328-408D-9A91-7C45AED2A913}" type="pres">
      <dgm:prSet presAssocID="{F7960EF7-15D1-45A8-90C1-E6082A6B7BE0}" presName="hierRoot2" presStyleCnt="0"/>
      <dgm:spPr/>
    </dgm:pt>
    <dgm:pt modelId="{E3E1A76C-FD32-4016-916A-274A33D27163}" type="pres">
      <dgm:prSet presAssocID="{F7960EF7-15D1-45A8-90C1-E6082A6B7BE0}" presName="composite2" presStyleCnt="0"/>
      <dgm:spPr/>
    </dgm:pt>
    <dgm:pt modelId="{D7757E3A-3437-4ECA-B9BE-F38FAB095424}" type="pres">
      <dgm:prSet presAssocID="{F7960EF7-15D1-45A8-90C1-E6082A6B7BE0}" presName="background2" presStyleLbl="node2" presStyleIdx="1" presStyleCnt="2"/>
      <dgm:spPr/>
    </dgm:pt>
    <dgm:pt modelId="{C5D39B87-D244-4713-8D97-0115BCC7E24C}" type="pres">
      <dgm:prSet presAssocID="{F7960EF7-15D1-45A8-90C1-E6082A6B7BE0}" presName="text2" presStyleLbl="fgAcc2" presStyleIdx="1" presStyleCnt="2" custScaleX="172764" custScaleY="52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5C117F-C7B7-48D9-A323-1D293524D071}" type="pres">
      <dgm:prSet presAssocID="{F7960EF7-15D1-45A8-90C1-E6082A6B7BE0}" presName="hierChild3" presStyleCnt="0"/>
      <dgm:spPr/>
    </dgm:pt>
    <dgm:pt modelId="{D402285D-2522-49D1-8CCB-C04D0DAF9F1B}" type="pres">
      <dgm:prSet presAssocID="{2BE438A6-778E-4124-A1D5-68764A32C7F6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9EC2582-F136-4042-A115-448C4CDF30CF}" type="pres">
      <dgm:prSet presAssocID="{C9609100-2084-4D9B-8B4E-DA52030005CF}" presName="hierRoot3" presStyleCnt="0"/>
      <dgm:spPr/>
    </dgm:pt>
    <dgm:pt modelId="{A92AC3EE-DD30-4B9E-8A97-0E5B67F19C9D}" type="pres">
      <dgm:prSet presAssocID="{C9609100-2084-4D9B-8B4E-DA52030005CF}" presName="composite3" presStyleCnt="0"/>
      <dgm:spPr/>
    </dgm:pt>
    <dgm:pt modelId="{30135E94-5129-4DFA-A6F1-CCF414DA5FC1}" type="pres">
      <dgm:prSet presAssocID="{C9609100-2084-4D9B-8B4E-DA52030005CF}" presName="background3" presStyleLbl="node3" presStyleIdx="2" presStyleCnt="3"/>
      <dgm:spPr/>
    </dgm:pt>
    <dgm:pt modelId="{CB02C629-9EE9-488B-82A7-87D26B33A4B8}" type="pres">
      <dgm:prSet presAssocID="{C9609100-2084-4D9B-8B4E-DA52030005C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B72F1E-55EC-449C-BBD6-932F4AB4B279}" type="pres">
      <dgm:prSet presAssocID="{C9609100-2084-4D9B-8B4E-DA52030005CF}" presName="hierChild4" presStyleCnt="0"/>
      <dgm:spPr/>
    </dgm:pt>
  </dgm:ptLst>
  <dgm:cxnLst>
    <dgm:cxn modelId="{1AB7EE8A-E083-4090-8E8A-75F73E14523F}" type="presOf" srcId="{171E90B4-AB33-4251-8FC8-5B8627586086}" destId="{21419634-49F3-477C-BCEE-A24F31DF6F1F}" srcOrd="0" destOrd="0" presId="urn:microsoft.com/office/officeart/2005/8/layout/hierarchy1"/>
    <dgm:cxn modelId="{1808642C-C028-4E3C-837C-8C8BB9D3EFDD}" type="presOf" srcId="{51A2E117-8EEB-4344-9A4D-D1DB01A0A2E3}" destId="{7F8DEDB7-EB83-4850-9A98-0B04648D4651}" srcOrd="0" destOrd="0" presId="urn:microsoft.com/office/officeart/2005/8/layout/hierarchy1"/>
    <dgm:cxn modelId="{D85236B5-0A31-4AFE-B2D1-CB978BCAF9B8}" type="presOf" srcId="{966F233C-61EA-4BBD-8563-92743BC2E380}" destId="{F1DDA8ED-8A30-48B7-BA39-D6D82224ACBD}" srcOrd="0" destOrd="0" presId="urn:microsoft.com/office/officeart/2005/8/layout/hierarchy1"/>
    <dgm:cxn modelId="{4AD6AEF2-21BF-4DD9-A0D6-5087C71D6395}" srcId="{EA20F7AA-3C35-4BC1-88D9-C408EB1D3297}" destId="{DF0E4638-FEE2-4A47-99A1-920413F658AD}" srcOrd="1" destOrd="0" parTransId="{966F233C-61EA-4BBD-8563-92743BC2E380}" sibTransId="{7BF46732-ABDF-43EC-B15A-E60B3CCB50DE}"/>
    <dgm:cxn modelId="{57A4A989-7DAD-4004-A5E2-9BD4553BFA95}" type="presOf" srcId="{DDE5BCF0-CBA9-4A1A-8BF4-284C181A5D61}" destId="{D65C5650-CA88-43C7-BE25-533CFE120B39}" srcOrd="0" destOrd="0" presId="urn:microsoft.com/office/officeart/2005/8/layout/hierarchy1"/>
    <dgm:cxn modelId="{EA96777C-B8ED-4897-9980-C6C0982AD54E}" type="presOf" srcId="{EA20F7AA-3C35-4BC1-88D9-C408EB1D3297}" destId="{6822CDD3-7240-47DD-B97B-0119AF354D26}" srcOrd="0" destOrd="0" presId="urn:microsoft.com/office/officeart/2005/8/layout/hierarchy1"/>
    <dgm:cxn modelId="{CE2BE0BB-4E75-4A62-94C1-B2401B535953}" srcId="{DDE5BCF0-CBA9-4A1A-8BF4-284C181A5D61}" destId="{F7960EF7-15D1-45A8-90C1-E6082A6B7BE0}" srcOrd="1" destOrd="0" parTransId="{C1C82A02-661C-473F-8053-0B0EBA6C6148}" sibTransId="{54B5BC77-93C6-40C7-AF5F-AFC0BFD9932F}"/>
    <dgm:cxn modelId="{04C86E9B-013E-4378-B43D-758C85E0CFA9}" type="presOf" srcId="{DF0E4638-FEE2-4A47-99A1-920413F658AD}" destId="{C7B67BD4-345F-4AE0-83E4-DC60A2A30D40}" srcOrd="0" destOrd="0" presId="urn:microsoft.com/office/officeart/2005/8/layout/hierarchy1"/>
    <dgm:cxn modelId="{B5C2B893-B2AB-410B-A702-AF90E90446FF}" srcId="{51A2E117-8EEB-4344-9A4D-D1DB01A0A2E3}" destId="{DDE5BCF0-CBA9-4A1A-8BF4-284C181A5D61}" srcOrd="0" destOrd="0" parTransId="{D6E4678C-A8D9-47FF-9752-4EE4B12A59CC}" sibTransId="{CA89D2FC-977C-44C9-A55B-7E99FD6CE039}"/>
    <dgm:cxn modelId="{A545AC79-3C4F-4119-B762-1DE8D700FA42}" srcId="{F7960EF7-15D1-45A8-90C1-E6082A6B7BE0}" destId="{C9609100-2084-4D9B-8B4E-DA52030005CF}" srcOrd="0" destOrd="0" parTransId="{2BE438A6-778E-4124-A1D5-68764A32C7F6}" sibTransId="{30515AD4-5F65-4B2E-BEE7-07FBBD131E61}"/>
    <dgm:cxn modelId="{8D4F7483-AA1C-402B-816A-5F1B6D5C3001}" srcId="{DDE5BCF0-CBA9-4A1A-8BF4-284C181A5D61}" destId="{EA20F7AA-3C35-4BC1-88D9-C408EB1D3297}" srcOrd="0" destOrd="0" parTransId="{171E90B4-AB33-4251-8FC8-5B8627586086}" sibTransId="{A8994713-D2CA-4BCB-82E3-1074BAD9F697}"/>
    <dgm:cxn modelId="{C5B1FC75-D7C4-47CF-826A-9534A969C6E7}" type="presOf" srcId="{C1C82A02-661C-473F-8053-0B0EBA6C6148}" destId="{61BB1966-13F5-488D-AC7A-05307F930010}" srcOrd="0" destOrd="0" presId="urn:microsoft.com/office/officeart/2005/8/layout/hierarchy1"/>
    <dgm:cxn modelId="{DA34E7B6-2AC5-4922-A69F-E01F6F798AEC}" srcId="{EA20F7AA-3C35-4BC1-88D9-C408EB1D3297}" destId="{244362C6-A95B-4446-BECD-98FB443BCBD7}" srcOrd="0" destOrd="0" parTransId="{3F21C804-3316-4BAE-9461-021F937BD8D3}" sibTransId="{589C0CED-FEDA-4908-9A29-477DBB74B5BE}"/>
    <dgm:cxn modelId="{EE3228D9-0ACA-4A73-A3F0-6A5C71E61897}" type="presOf" srcId="{C9609100-2084-4D9B-8B4E-DA52030005CF}" destId="{CB02C629-9EE9-488B-82A7-87D26B33A4B8}" srcOrd="0" destOrd="0" presId="urn:microsoft.com/office/officeart/2005/8/layout/hierarchy1"/>
    <dgm:cxn modelId="{99A14F55-68B0-497B-95E6-94364CDC9ADE}" type="presOf" srcId="{2BE438A6-778E-4124-A1D5-68764A32C7F6}" destId="{D402285D-2522-49D1-8CCB-C04D0DAF9F1B}" srcOrd="0" destOrd="0" presId="urn:microsoft.com/office/officeart/2005/8/layout/hierarchy1"/>
    <dgm:cxn modelId="{DFCE8211-394F-4FAB-A4E8-AAC065828B15}" type="presOf" srcId="{3F21C804-3316-4BAE-9461-021F937BD8D3}" destId="{40DAB76B-EB01-461D-84E1-BE8D860D52AE}" srcOrd="0" destOrd="0" presId="urn:microsoft.com/office/officeart/2005/8/layout/hierarchy1"/>
    <dgm:cxn modelId="{C1C5A1F0-A663-46D2-882A-BF50E8AF1D8B}" type="presOf" srcId="{F7960EF7-15D1-45A8-90C1-E6082A6B7BE0}" destId="{C5D39B87-D244-4713-8D97-0115BCC7E24C}" srcOrd="0" destOrd="0" presId="urn:microsoft.com/office/officeart/2005/8/layout/hierarchy1"/>
    <dgm:cxn modelId="{B1C835CA-068B-4B39-A28F-6168AFF0BA28}" type="presOf" srcId="{244362C6-A95B-4446-BECD-98FB443BCBD7}" destId="{2FA0BE7A-0011-46FF-8EC7-17B78CEAC23B}" srcOrd="0" destOrd="0" presId="urn:microsoft.com/office/officeart/2005/8/layout/hierarchy1"/>
    <dgm:cxn modelId="{421D41B1-8D30-477F-8FFC-6FD6DE38CA5A}" type="presParOf" srcId="{7F8DEDB7-EB83-4850-9A98-0B04648D4651}" destId="{48DE5A53-8651-4B52-90DA-FBE0EC804C2B}" srcOrd="0" destOrd="0" presId="urn:microsoft.com/office/officeart/2005/8/layout/hierarchy1"/>
    <dgm:cxn modelId="{8E5802C8-6EAD-4878-9C51-323A2DEBC956}" type="presParOf" srcId="{48DE5A53-8651-4B52-90DA-FBE0EC804C2B}" destId="{5A3C26EE-7F0E-4E36-AE13-61F41E11EEB9}" srcOrd="0" destOrd="0" presId="urn:microsoft.com/office/officeart/2005/8/layout/hierarchy1"/>
    <dgm:cxn modelId="{2CFF39F5-B184-4D63-9DC4-59F270669DBC}" type="presParOf" srcId="{5A3C26EE-7F0E-4E36-AE13-61F41E11EEB9}" destId="{9207F7AF-C9BC-4B2E-A37F-F2CA40E8E9AB}" srcOrd="0" destOrd="0" presId="urn:microsoft.com/office/officeart/2005/8/layout/hierarchy1"/>
    <dgm:cxn modelId="{2F13F8BF-8739-4F77-A4F2-3C8236F9642F}" type="presParOf" srcId="{5A3C26EE-7F0E-4E36-AE13-61F41E11EEB9}" destId="{D65C5650-CA88-43C7-BE25-533CFE120B39}" srcOrd="1" destOrd="0" presId="urn:microsoft.com/office/officeart/2005/8/layout/hierarchy1"/>
    <dgm:cxn modelId="{48283D16-2314-4048-818B-3EAE7E26C4D1}" type="presParOf" srcId="{48DE5A53-8651-4B52-90DA-FBE0EC804C2B}" destId="{8937752C-609F-4DEF-87BA-389FF9669FA4}" srcOrd="1" destOrd="0" presId="urn:microsoft.com/office/officeart/2005/8/layout/hierarchy1"/>
    <dgm:cxn modelId="{DF0474E5-B204-4B61-BAD0-B3BE565182AD}" type="presParOf" srcId="{8937752C-609F-4DEF-87BA-389FF9669FA4}" destId="{21419634-49F3-477C-BCEE-A24F31DF6F1F}" srcOrd="0" destOrd="0" presId="urn:microsoft.com/office/officeart/2005/8/layout/hierarchy1"/>
    <dgm:cxn modelId="{BB810F47-CB24-496D-8EB8-A5865039A595}" type="presParOf" srcId="{8937752C-609F-4DEF-87BA-389FF9669FA4}" destId="{8E435A28-AD8B-4809-B51E-7C1E3B86B313}" srcOrd="1" destOrd="0" presId="urn:microsoft.com/office/officeart/2005/8/layout/hierarchy1"/>
    <dgm:cxn modelId="{83FFEC4A-5E2A-418C-BB90-03837AE199C1}" type="presParOf" srcId="{8E435A28-AD8B-4809-B51E-7C1E3B86B313}" destId="{454DB7CF-3CFF-4874-9CBB-72F91097CB85}" srcOrd="0" destOrd="0" presId="urn:microsoft.com/office/officeart/2005/8/layout/hierarchy1"/>
    <dgm:cxn modelId="{85B47F10-1FC6-4FA2-872E-BC59B3C4DF38}" type="presParOf" srcId="{454DB7CF-3CFF-4874-9CBB-72F91097CB85}" destId="{40193D82-1486-4096-BF1E-681903DDBCF9}" srcOrd="0" destOrd="0" presId="urn:microsoft.com/office/officeart/2005/8/layout/hierarchy1"/>
    <dgm:cxn modelId="{17FC3327-28A0-4CAD-88DF-19D6DB71B1BA}" type="presParOf" srcId="{454DB7CF-3CFF-4874-9CBB-72F91097CB85}" destId="{6822CDD3-7240-47DD-B97B-0119AF354D26}" srcOrd="1" destOrd="0" presId="urn:microsoft.com/office/officeart/2005/8/layout/hierarchy1"/>
    <dgm:cxn modelId="{B78E6A97-A6B4-4EF3-84A5-BBCB711FD927}" type="presParOf" srcId="{8E435A28-AD8B-4809-B51E-7C1E3B86B313}" destId="{BAFF9E3F-96CC-4323-AA61-2A23E9C20D94}" srcOrd="1" destOrd="0" presId="urn:microsoft.com/office/officeart/2005/8/layout/hierarchy1"/>
    <dgm:cxn modelId="{288CFC1C-575C-4C21-87F4-4C1B8087A35B}" type="presParOf" srcId="{BAFF9E3F-96CC-4323-AA61-2A23E9C20D94}" destId="{40DAB76B-EB01-461D-84E1-BE8D860D52AE}" srcOrd="0" destOrd="0" presId="urn:microsoft.com/office/officeart/2005/8/layout/hierarchy1"/>
    <dgm:cxn modelId="{58D15D0C-FD87-4F65-B39C-B194D55C97F6}" type="presParOf" srcId="{BAFF9E3F-96CC-4323-AA61-2A23E9C20D94}" destId="{B6ECF44C-3C84-4CCA-9E3E-09697C2C2095}" srcOrd="1" destOrd="0" presId="urn:microsoft.com/office/officeart/2005/8/layout/hierarchy1"/>
    <dgm:cxn modelId="{34F45D9A-BF16-40E5-83DE-4A9150435368}" type="presParOf" srcId="{B6ECF44C-3C84-4CCA-9E3E-09697C2C2095}" destId="{311AA2FF-B6D3-4EE3-AE1B-D77A568F359B}" srcOrd="0" destOrd="0" presId="urn:microsoft.com/office/officeart/2005/8/layout/hierarchy1"/>
    <dgm:cxn modelId="{01526E08-1F43-46A9-9881-4BCB105A046E}" type="presParOf" srcId="{311AA2FF-B6D3-4EE3-AE1B-D77A568F359B}" destId="{4DF804D3-9F61-4782-9B5F-4EDF6DC3EFD6}" srcOrd="0" destOrd="0" presId="urn:microsoft.com/office/officeart/2005/8/layout/hierarchy1"/>
    <dgm:cxn modelId="{FCD64086-1BF8-4D5F-AA3D-63E4DAA2ACF3}" type="presParOf" srcId="{311AA2FF-B6D3-4EE3-AE1B-D77A568F359B}" destId="{2FA0BE7A-0011-46FF-8EC7-17B78CEAC23B}" srcOrd="1" destOrd="0" presId="urn:microsoft.com/office/officeart/2005/8/layout/hierarchy1"/>
    <dgm:cxn modelId="{E0D0B262-A2E8-45BF-849F-F69F198BE878}" type="presParOf" srcId="{B6ECF44C-3C84-4CCA-9E3E-09697C2C2095}" destId="{7C151FC0-2DBC-4E67-96D4-C6759049B72B}" srcOrd="1" destOrd="0" presId="urn:microsoft.com/office/officeart/2005/8/layout/hierarchy1"/>
    <dgm:cxn modelId="{A0D6E7D7-4129-42B6-AFE5-C13CB91C29DC}" type="presParOf" srcId="{BAFF9E3F-96CC-4323-AA61-2A23E9C20D94}" destId="{F1DDA8ED-8A30-48B7-BA39-D6D82224ACBD}" srcOrd="2" destOrd="0" presId="urn:microsoft.com/office/officeart/2005/8/layout/hierarchy1"/>
    <dgm:cxn modelId="{1CE9C20D-55B0-46E5-A877-041243F2B513}" type="presParOf" srcId="{BAFF9E3F-96CC-4323-AA61-2A23E9C20D94}" destId="{31C8999B-7E92-4974-8C5A-D9DDFE90D388}" srcOrd="3" destOrd="0" presId="urn:microsoft.com/office/officeart/2005/8/layout/hierarchy1"/>
    <dgm:cxn modelId="{7DECF428-4222-4717-98B2-8F0E37A0A331}" type="presParOf" srcId="{31C8999B-7E92-4974-8C5A-D9DDFE90D388}" destId="{932AA306-F55C-4024-9864-BF8F5065F94C}" srcOrd="0" destOrd="0" presId="urn:microsoft.com/office/officeart/2005/8/layout/hierarchy1"/>
    <dgm:cxn modelId="{104CBA0C-26A7-4192-98FA-B9D241D1F520}" type="presParOf" srcId="{932AA306-F55C-4024-9864-BF8F5065F94C}" destId="{9DBE4810-A701-4299-9BA5-094961FA06FB}" srcOrd="0" destOrd="0" presId="urn:microsoft.com/office/officeart/2005/8/layout/hierarchy1"/>
    <dgm:cxn modelId="{63231680-361A-4B40-901C-52355D663FFD}" type="presParOf" srcId="{932AA306-F55C-4024-9864-BF8F5065F94C}" destId="{C7B67BD4-345F-4AE0-83E4-DC60A2A30D40}" srcOrd="1" destOrd="0" presId="urn:microsoft.com/office/officeart/2005/8/layout/hierarchy1"/>
    <dgm:cxn modelId="{77B7407C-92E5-462B-BC68-51EF7C64E9C7}" type="presParOf" srcId="{31C8999B-7E92-4974-8C5A-D9DDFE90D388}" destId="{4D220A57-117B-4F81-B866-9325C55CC398}" srcOrd="1" destOrd="0" presId="urn:microsoft.com/office/officeart/2005/8/layout/hierarchy1"/>
    <dgm:cxn modelId="{00D9F7D4-F110-438F-8307-AB6E478691F0}" type="presParOf" srcId="{8937752C-609F-4DEF-87BA-389FF9669FA4}" destId="{61BB1966-13F5-488D-AC7A-05307F930010}" srcOrd="2" destOrd="0" presId="urn:microsoft.com/office/officeart/2005/8/layout/hierarchy1"/>
    <dgm:cxn modelId="{E8906E04-A296-4607-925D-F1B5F4712917}" type="presParOf" srcId="{8937752C-609F-4DEF-87BA-389FF9669FA4}" destId="{5A9494C1-9328-408D-9A91-7C45AED2A913}" srcOrd="3" destOrd="0" presId="urn:microsoft.com/office/officeart/2005/8/layout/hierarchy1"/>
    <dgm:cxn modelId="{E2C09685-8270-4AA0-9F8C-5A46E3F03E24}" type="presParOf" srcId="{5A9494C1-9328-408D-9A91-7C45AED2A913}" destId="{E3E1A76C-FD32-4016-916A-274A33D27163}" srcOrd="0" destOrd="0" presId="urn:microsoft.com/office/officeart/2005/8/layout/hierarchy1"/>
    <dgm:cxn modelId="{CA914AB5-9DAC-4B0B-90F2-E5A537609E79}" type="presParOf" srcId="{E3E1A76C-FD32-4016-916A-274A33D27163}" destId="{D7757E3A-3437-4ECA-B9BE-F38FAB095424}" srcOrd="0" destOrd="0" presId="urn:microsoft.com/office/officeart/2005/8/layout/hierarchy1"/>
    <dgm:cxn modelId="{90472E0F-70B2-4F2E-8A2C-7FA42AF8D4B2}" type="presParOf" srcId="{E3E1A76C-FD32-4016-916A-274A33D27163}" destId="{C5D39B87-D244-4713-8D97-0115BCC7E24C}" srcOrd="1" destOrd="0" presId="urn:microsoft.com/office/officeart/2005/8/layout/hierarchy1"/>
    <dgm:cxn modelId="{ECDCDF77-B89F-4239-883A-A2BA4FAB2D32}" type="presParOf" srcId="{5A9494C1-9328-408D-9A91-7C45AED2A913}" destId="{B35C117F-C7B7-48D9-A323-1D293524D071}" srcOrd="1" destOrd="0" presId="urn:microsoft.com/office/officeart/2005/8/layout/hierarchy1"/>
    <dgm:cxn modelId="{9B53C187-5D91-4DC2-AFF7-F9DB462054F7}" type="presParOf" srcId="{B35C117F-C7B7-48D9-A323-1D293524D071}" destId="{D402285D-2522-49D1-8CCB-C04D0DAF9F1B}" srcOrd="0" destOrd="0" presId="urn:microsoft.com/office/officeart/2005/8/layout/hierarchy1"/>
    <dgm:cxn modelId="{30220791-E783-47FE-ADDA-3E8947DBDAF8}" type="presParOf" srcId="{B35C117F-C7B7-48D9-A323-1D293524D071}" destId="{59EC2582-F136-4042-A115-448C4CDF30CF}" srcOrd="1" destOrd="0" presId="urn:microsoft.com/office/officeart/2005/8/layout/hierarchy1"/>
    <dgm:cxn modelId="{D3AE7082-46E9-43B1-B85A-F5550336AA29}" type="presParOf" srcId="{59EC2582-F136-4042-A115-448C4CDF30CF}" destId="{A92AC3EE-DD30-4B9E-8A97-0E5B67F19C9D}" srcOrd="0" destOrd="0" presId="urn:microsoft.com/office/officeart/2005/8/layout/hierarchy1"/>
    <dgm:cxn modelId="{CFE55EB6-F350-4FA3-BC90-0F59FA9FCDFD}" type="presParOf" srcId="{A92AC3EE-DD30-4B9E-8A97-0E5B67F19C9D}" destId="{30135E94-5129-4DFA-A6F1-CCF414DA5FC1}" srcOrd="0" destOrd="0" presId="urn:microsoft.com/office/officeart/2005/8/layout/hierarchy1"/>
    <dgm:cxn modelId="{AC2F091B-93F5-4C16-BD8C-9CBA43FC1632}" type="presParOf" srcId="{A92AC3EE-DD30-4B9E-8A97-0E5B67F19C9D}" destId="{CB02C629-9EE9-488B-82A7-87D26B33A4B8}" srcOrd="1" destOrd="0" presId="urn:microsoft.com/office/officeart/2005/8/layout/hierarchy1"/>
    <dgm:cxn modelId="{EB402630-ED22-4F1F-9DDD-D7A8F58B4239}" type="presParOf" srcId="{59EC2582-F136-4042-A115-448C4CDF30CF}" destId="{89B72F1E-55EC-449C-BBD6-932F4AB4B2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44505-B165-49A2-B69E-CD9EBB3E57D3}">
      <dsp:nvSpPr>
        <dsp:cNvPr id="0" name=""/>
        <dsp:cNvSpPr/>
      </dsp:nvSpPr>
      <dsp:spPr>
        <a:xfrm>
          <a:off x="2666014" y="71449"/>
          <a:ext cx="3909100" cy="10519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>
            <a:solidFill>
              <a:srgbClr val="FFFF00"/>
            </a:solidFill>
          </a:endParaRPr>
        </a:p>
      </dsp:txBody>
      <dsp:txXfrm>
        <a:off x="2717368" y="122803"/>
        <a:ext cx="3806392" cy="949282"/>
      </dsp:txXfrm>
    </dsp:sp>
    <dsp:sp modelId="{D4BE6F56-8AA3-4E13-B4D4-84A39C13A3C0}">
      <dsp:nvSpPr>
        <dsp:cNvPr id="0" name=""/>
        <dsp:cNvSpPr/>
      </dsp:nvSpPr>
      <dsp:spPr>
        <a:xfrm>
          <a:off x="2352508" y="904106"/>
          <a:ext cx="4200691" cy="4200691"/>
        </a:xfrm>
        <a:custGeom>
          <a:avLst/>
          <a:gdLst/>
          <a:ahLst/>
          <a:cxnLst/>
          <a:rect l="0" t="0" r="0" b="0"/>
          <a:pathLst>
            <a:path>
              <a:moveTo>
                <a:pt x="3040073" y="221952"/>
              </a:moveTo>
              <a:arcTo wR="2100345" hR="2100345" stAng="17794681" swAng="94461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074EF-79A1-4E61-A0B1-64C97515E593}">
      <dsp:nvSpPr>
        <dsp:cNvPr id="0" name=""/>
        <dsp:cNvSpPr/>
      </dsp:nvSpPr>
      <dsp:spPr>
        <a:xfrm>
          <a:off x="4823706" y="1455463"/>
          <a:ext cx="3628785" cy="105199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</a:rPr>
            <a:t>Размножение</a:t>
          </a:r>
          <a:endParaRPr lang="ru-RU" sz="4000" b="1" kern="1200" dirty="0">
            <a:solidFill>
              <a:srgbClr val="002060"/>
            </a:solidFill>
          </a:endParaRPr>
        </a:p>
      </dsp:txBody>
      <dsp:txXfrm>
        <a:off x="4875060" y="1506817"/>
        <a:ext cx="3526077" cy="949282"/>
      </dsp:txXfrm>
    </dsp:sp>
    <dsp:sp modelId="{4D2B2300-0C29-42A8-97DD-0C15F15AC71D}">
      <dsp:nvSpPr>
        <dsp:cNvPr id="0" name=""/>
        <dsp:cNvSpPr/>
      </dsp:nvSpPr>
      <dsp:spPr>
        <a:xfrm>
          <a:off x="2799563" y="1424694"/>
          <a:ext cx="4200691" cy="4200691"/>
        </a:xfrm>
        <a:custGeom>
          <a:avLst/>
          <a:gdLst/>
          <a:ahLst/>
          <a:cxnLst/>
          <a:rect l="0" t="0" r="0" b="0"/>
          <a:pathLst>
            <a:path>
              <a:moveTo>
                <a:pt x="3942682" y="1091758"/>
              </a:moveTo>
              <a:arcTo wR="2100345" hR="2100345" stAng="19878090" swAng="1664881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293BC-04AB-40FB-A93A-141B1B3790A5}">
      <dsp:nvSpPr>
        <dsp:cNvPr id="0" name=""/>
        <dsp:cNvSpPr/>
      </dsp:nvSpPr>
      <dsp:spPr>
        <a:xfrm>
          <a:off x="5094908" y="3500469"/>
          <a:ext cx="3274895" cy="105199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</a:rPr>
            <a:t>Дыхание</a:t>
          </a:r>
          <a:endParaRPr lang="ru-RU" sz="4000" b="1" kern="1200" dirty="0">
            <a:solidFill>
              <a:srgbClr val="002060"/>
            </a:solidFill>
          </a:endParaRPr>
        </a:p>
      </dsp:txBody>
      <dsp:txXfrm>
        <a:off x="5146262" y="3551823"/>
        <a:ext cx="3172187" cy="949282"/>
      </dsp:txXfrm>
    </dsp:sp>
    <dsp:sp modelId="{17AA4403-6046-4037-B0DD-33DAA6A2E5AA}">
      <dsp:nvSpPr>
        <dsp:cNvPr id="0" name=""/>
        <dsp:cNvSpPr/>
      </dsp:nvSpPr>
      <dsp:spPr>
        <a:xfrm>
          <a:off x="2600247" y="1047775"/>
          <a:ext cx="4200691" cy="4200691"/>
        </a:xfrm>
        <a:custGeom>
          <a:avLst/>
          <a:gdLst/>
          <a:ahLst/>
          <a:cxnLst/>
          <a:rect l="0" t="0" r="0" b="0"/>
          <a:pathLst>
            <a:path>
              <a:moveTo>
                <a:pt x="3641108" y="3527756"/>
              </a:moveTo>
              <a:arcTo wR="2100345" hR="2100345" stAng="2568779" swAng="5662456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18BB4-3393-4D00-970C-56B34A1F4A85}">
      <dsp:nvSpPr>
        <dsp:cNvPr id="0" name=""/>
        <dsp:cNvSpPr/>
      </dsp:nvSpPr>
      <dsp:spPr>
        <a:xfrm>
          <a:off x="1022943" y="3500463"/>
          <a:ext cx="3234936" cy="105199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</a:rPr>
            <a:t>Рост</a:t>
          </a:r>
          <a:endParaRPr lang="ru-RU" sz="4000" b="1" kern="1200" dirty="0">
            <a:solidFill>
              <a:srgbClr val="002060"/>
            </a:solidFill>
          </a:endParaRPr>
        </a:p>
      </dsp:txBody>
      <dsp:txXfrm>
        <a:off x="1074297" y="3551817"/>
        <a:ext cx="3132228" cy="949282"/>
      </dsp:txXfrm>
    </dsp:sp>
    <dsp:sp modelId="{D7BA597B-E32D-4437-9FF8-A23C042D8053}">
      <dsp:nvSpPr>
        <dsp:cNvPr id="0" name=""/>
        <dsp:cNvSpPr/>
      </dsp:nvSpPr>
      <dsp:spPr>
        <a:xfrm>
          <a:off x="2357894" y="1271068"/>
          <a:ext cx="4200691" cy="4200691"/>
        </a:xfrm>
        <a:custGeom>
          <a:avLst/>
          <a:gdLst/>
          <a:ahLst/>
          <a:cxnLst/>
          <a:rect l="0" t="0" r="0" b="0"/>
          <a:pathLst>
            <a:path>
              <a:moveTo>
                <a:pt x="3372" y="2219317"/>
              </a:moveTo>
              <a:arcTo wR="2100345" hR="2100345" stAng="10605168" swAng="1635656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4D2AB-DC1B-44EB-B167-017D87AD50E0}">
      <dsp:nvSpPr>
        <dsp:cNvPr id="0" name=""/>
        <dsp:cNvSpPr/>
      </dsp:nvSpPr>
      <dsp:spPr>
        <a:xfrm>
          <a:off x="977323" y="1455463"/>
          <a:ext cx="3331363" cy="105199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</a:rPr>
            <a:t>Развитие</a:t>
          </a:r>
          <a:endParaRPr lang="ru-RU" sz="4000" b="1" kern="1200" dirty="0">
            <a:solidFill>
              <a:srgbClr val="002060"/>
            </a:solidFill>
          </a:endParaRPr>
        </a:p>
      </dsp:txBody>
      <dsp:txXfrm>
        <a:off x="1028677" y="1506817"/>
        <a:ext cx="3228655" cy="949282"/>
      </dsp:txXfrm>
    </dsp:sp>
    <dsp:sp modelId="{CBE7262A-5283-4A41-9E27-796ECFBFFEB4}">
      <dsp:nvSpPr>
        <dsp:cNvPr id="0" name=""/>
        <dsp:cNvSpPr/>
      </dsp:nvSpPr>
      <dsp:spPr>
        <a:xfrm>
          <a:off x="2724249" y="893462"/>
          <a:ext cx="4200691" cy="4200691"/>
        </a:xfrm>
        <a:custGeom>
          <a:avLst/>
          <a:gdLst/>
          <a:ahLst/>
          <a:cxnLst/>
          <a:rect l="0" t="0" r="0" b="0"/>
          <a:pathLst>
            <a:path>
              <a:moveTo>
                <a:pt x="674574" y="558065"/>
              </a:moveTo>
              <a:arcTo wR="2100345" hR="2100345" stAng="13634878" swAng="931849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2285D-2522-49D1-8CCB-C04D0DAF9F1B}">
      <dsp:nvSpPr>
        <dsp:cNvPr id="0" name=""/>
        <dsp:cNvSpPr/>
      </dsp:nvSpPr>
      <dsp:spPr>
        <a:xfrm>
          <a:off x="6737309" y="3506692"/>
          <a:ext cx="91440" cy="660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03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B1966-13F5-488D-AC7A-05307F930010}">
      <dsp:nvSpPr>
        <dsp:cNvPr id="0" name=""/>
        <dsp:cNvSpPr/>
      </dsp:nvSpPr>
      <dsp:spPr>
        <a:xfrm>
          <a:off x="4639714" y="2012562"/>
          <a:ext cx="2143315" cy="74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577"/>
              </a:lnTo>
              <a:lnTo>
                <a:pt x="2143315" y="531577"/>
              </a:lnTo>
              <a:lnTo>
                <a:pt x="2143315" y="7419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DA8ED-8A30-48B7-BA39-D6D82224ACBD}">
      <dsp:nvSpPr>
        <dsp:cNvPr id="0" name=""/>
        <dsp:cNvSpPr/>
      </dsp:nvSpPr>
      <dsp:spPr>
        <a:xfrm>
          <a:off x="2527323" y="3443485"/>
          <a:ext cx="1387531" cy="660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01"/>
              </a:lnTo>
              <a:lnTo>
                <a:pt x="1387531" y="450001"/>
              </a:lnTo>
              <a:lnTo>
                <a:pt x="1387531" y="6603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AB76B-EB01-461D-84E1-BE8D860D52AE}">
      <dsp:nvSpPr>
        <dsp:cNvPr id="0" name=""/>
        <dsp:cNvSpPr/>
      </dsp:nvSpPr>
      <dsp:spPr>
        <a:xfrm>
          <a:off x="1139792" y="3443485"/>
          <a:ext cx="1387531" cy="660338"/>
        </a:xfrm>
        <a:custGeom>
          <a:avLst/>
          <a:gdLst/>
          <a:ahLst/>
          <a:cxnLst/>
          <a:rect l="0" t="0" r="0" b="0"/>
          <a:pathLst>
            <a:path>
              <a:moveTo>
                <a:pt x="1387531" y="0"/>
              </a:moveTo>
              <a:lnTo>
                <a:pt x="1387531" y="450001"/>
              </a:lnTo>
              <a:lnTo>
                <a:pt x="0" y="450001"/>
              </a:lnTo>
              <a:lnTo>
                <a:pt x="0" y="6603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19634-49F3-477C-BCEE-A24F31DF6F1F}">
      <dsp:nvSpPr>
        <dsp:cNvPr id="0" name=""/>
        <dsp:cNvSpPr/>
      </dsp:nvSpPr>
      <dsp:spPr>
        <a:xfrm>
          <a:off x="2527323" y="2012562"/>
          <a:ext cx="2112390" cy="741914"/>
        </a:xfrm>
        <a:custGeom>
          <a:avLst/>
          <a:gdLst/>
          <a:ahLst/>
          <a:cxnLst/>
          <a:rect l="0" t="0" r="0" b="0"/>
          <a:pathLst>
            <a:path>
              <a:moveTo>
                <a:pt x="2112390" y="0"/>
              </a:moveTo>
              <a:lnTo>
                <a:pt x="2112390" y="531577"/>
              </a:lnTo>
              <a:lnTo>
                <a:pt x="0" y="531577"/>
              </a:lnTo>
              <a:lnTo>
                <a:pt x="0" y="7419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7F7AF-C9BC-4B2E-A37F-F2CA40E8E9AB}">
      <dsp:nvSpPr>
        <dsp:cNvPr id="0" name=""/>
        <dsp:cNvSpPr/>
      </dsp:nvSpPr>
      <dsp:spPr>
        <a:xfrm>
          <a:off x="2959562" y="570790"/>
          <a:ext cx="3360304" cy="1441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C5650-CA88-43C7-BE25-533CFE120B39}">
      <dsp:nvSpPr>
        <dsp:cNvPr id="0" name=""/>
        <dsp:cNvSpPr/>
      </dsp:nvSpPr>
      <dsp:spPr>
        <a:xfrm>
          <a:off x="3211841" y="810455"/>
          <a:ext cx="3360304" cy="1441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Удобрения</a:t>
          </a:r>
          <a:endParaRPr lang="ru-RU" sz="4400" kern="1200" dirty="0"/>
        </a:p>
      </dsp:txBody>
      <dsp:txXfrm>
        <a:off x="3254069" y="852683"/>
        <a:ext cx="3275848" cy="1357315"/>
      </dsp:txXfrm>
    </dsp:sp>
    <dsp:sp modelId="{40193D82-1486-4096-BF1E-681903DDBCF9}">
      <dsp:nvSpPr>
        <dsp:cNvPr id="0" name=""/>
        <dsp:cNvSpPr/>
      </dsp:nvSpPr>
      <dsp:spPr>
        <a:xfrm>
          <a:off x="737483" y="2754476"/>
          <a:ext cx="3579680" cy="689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2CDD3-7240-47DD-B97B-0119AF354D26}">
      <dsp:nvSpPr>
        <dsp:cNvPr id="0" name=""/>
        <dsp:cNvSpPr/>
      </dsp:nvSpPr>
      <dsp:spPr>
        <a:xfrm>
          <a:off x="989762" y="2994141"/>
          <a:ext cx="3579680" cy="6890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009942" y="3014321"/>
        <a:ext cx="3539320" cy="648648"/>
      </dsp:txXfrm>
    </dsp:sp>
    <dsp:sp modelId="{4DF804D3-9F61-4782-9B5F-4EDF6DC3EFD6}">
      <dsp:nvSpPr>
        <dsp:cNvPr id="0" name=""/>
        <dsp:cNvSpPr/>
      </dsp:nvSpPr>
      <dsp:spPr>
        <a:xfrm>
          <a:off x="4538" y="4103824"/>
          <a:ext cx="2270506" cy="14417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0BE7A-0011-46FF-8EC7-17B78CEAC23B}">
      <dsp:nvSpPr>
        <dsp:cNvPr id="0" name=""/>
        <dsp:cNvSpPr/>
      </dsp:nvSpPr>
      <dsp:spPr>
        <a:xfrm>
          <a:off x="256817" y="4343488"/>
          <a:ext cx="2270506" cy="1441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Азот, калий, фосфор</a:t>
          </a:r>
          <a:endParaRPr lang="ru-RU" sz="1800" kern="1200" dirty="0"/>
        </a:p>
      </dsp:txBody>
      <dsp:txXfrm>
        <a:off x="299045" y="4385716"/>
        <a:ext cx="2186050" cy="1357315"/>
      </dsp:txXfrm>
    </dsp:sp>
    <dsp:sp modelId="{9DBE4810-A701-4299-9BA5-094961FA06FB}">
      <dsp:nvSpPr>
        <dsp:cNvPr id="0" name=""/>
        <dsp:cNvSpPr/>
      </dsp:nvSpPr>
      <dsp:spPr>
        <a:xfrm>
          <a:off x="2779602" y="4103824"/>
          <a:ext cx="2270506" cy="14417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67BD4-345F-4AE0-83E4-DC60A2A30D40}">
      <dsp:nvSpPr>
        <dsp:cNvPr id="0" name=""/>
        <dsp:cNvSpPr/>
      </dsp:nvSpPr>
      <dsp:spPr>
        <a:xfrm>
          <a:off x="3031880" y="4343488"/>
          <a:ext cx="2270506" cy="1441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Медь, марганец…</a:t>
          </a:r>
          <a:endParaRPr lang="ru-RU" sz="1800" kern="1200" dirty="0"/>
        </a:p>
      </dsp:txBody>
      <dsp:txXfrm>
        <a:off x="3074108" y="4385716"/>
        <a:ext cx="2186050" cy="1357315"/>
      </dsp:txXfrm>
    </dsp:sp>
    <dsp:sp modelId="{D7757E3A-3437-4ECA-B9BE-F38FAB095424}">
      <dsp:nvSpPr>
        <dsp:cNvPr id="0" name=""/>
        <dsp:cNvSpPr/>
      </dsp:nvSpPr>
      <dsp:spPr>
        <a:xfrm>
          <a:off x="4821720" y="2754476"/>
          <a:ext cx="3922617" cy="7522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39B87-D244-4713-8D97-0115BCC7E24C}">
      <dsp:nvSpPr>
        <dsp:cNvPr id="0" name=""/>
        <dsp:cNvSpPr/>
      </dsp:nvSpPr>
      <dsp:spPr>
        <a:xfrm>
          <a:off x="5073999" y="2994141"/>
          <a:ext cx="3922617" cy="752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096031" y="3016173"/>
        <a:ext cx="3878553" cy="708151"/>
      </dsp:txXfrm>
    </dsp:sp>
    <dsp:sp modelId="{30135E94-5129-4DFA-A6F1-CCF414DA5FC1}">
      <dsp:nvSpPr>
        <dsp:cNvPr id="0" name=""/>
        <dsp:cNvSpPr/>
      </dsp:nvSpPr>
      <dsp:spPr>
        <a:xfrm>
          <a:off x="5647776" y="4167031"/>
          <a:ext cx="2270506" cy="14417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2C629-9EE9-488B-82A7-87D26B33A4B8}">
      <dsp:nvSpPr>
        <dsp:cNvPr id="0" name=""/>
        <dsp:cNvSpPr/>
      </dsp:nvSpPr>
      <dsp:spPr>
        <a:xfrm>
          <a:off x="5900055" y="4406695"/>
          <a:ext cx="2270506" cy="1441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Навоз, торф, перегной,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компост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5942283" y="4448923"/>
        <a:ext cx="2186050" cy="1357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CD22-278D-497F-ACE7-FBAFCFB0EF3D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6657-BCD3-41C4-8779-4BAB50AB7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23748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B15E1-EEF0-464C-8DD9-B226D9F2CF42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EDD2-2179-4138-A0A0-C3013C4E0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2137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BE08-A27B-440C-AA66-D34D1F28A742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7EE8-2306-46DE-93B9-6A7B89288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54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2A13-9271-41D4-8206-707334E04AA1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BDD9-FB3D-4797-87BE-D67F76265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8929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43189-B9E4-4265-9623-F01854DCE5BE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91B3-C5ED-429B-8A8D-A353291CC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92415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A703-28EA-447C-83D5-269EF31B8B8A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4C01-32B1-4850-86EC-307333543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90673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1F6D-AA79-48AA-B3AD-8EA616B754B4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97949-2C15-4E25-A017-1FF9A796B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64832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445F-2584-4C3A-9041-032E68D0EA19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2B6D-2DFF-4FCC-8462-E6453CFBA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3230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3B6AB-DAF5-411D-BD84-F1EED34DFF3B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E78F-D608-4ABE-A5F5-49A8A1F3C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10410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9ED26-E1FC-478B-817A-DEC2413E8B11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91FF7-85F8-4AC3-BFAE-CDC95CE74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61299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8194B-181D-4318-8860-D205BC129012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15D7-6C82-465B-AFAD-303A09FE7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59062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1BD11E-4D3A-4AFF-9136-41512130C30D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584D67-8D47-48FE-B79B-B682382F2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&#1050;&#1086;&#1084;&#1085;&#1072;&#1090;&#1085;&#1099;&#1077;%20&#1088;&#1072;&#1089;&#1090;&#1077;&#1085;&#1080;&#1103;.pp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hkola/biologiya/library/pochvennoe-pitanie-rastenii" TargetMode="External"/><Relationship Id="rId2" Type="http://schemas.openxmlformats.org/officeDocument/2006/relationships/hyperlink" Target="http://www.valleyflora.ru/41-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c.academic.ru/dic.nsf/bse/120736/&#1055;&#1080;&#1090;&#1072;&#1085;&#1080;&#1077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Дыхание 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1357313"/>
            <a:ext cx="4000500" cy="5200650"/>
          </a:xfrm>
        </p:spPr>
      </p:pic>
      <p:sp>
        <p:nvSpPr>
          <p:cNvPr id="2052" name="Прямоугольник 12"/>
          <p:cNvSpPr>
            <a:spLocks noChangeArrowheads="1"/>
          </p:cNvSpPr>
          <p:nvPr/>
        </p:nvSpPr>
        <p:spPr bwMode="auto">
          <a:xfrm>
            <a:off x="4214813" y="6642100"/>
            <a:ext cx="2078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http://school.xvatit.com/images/1/1d/Pit.jpg</a:t>
            </a:r>
            <a:endParaRPr lang="ru-RU" sz="8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Какие удобрения нужны растению?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025650"/>
            <a:ext cx="3929062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5715000" y="5286375"/>
            <a:ext cx="3429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http://mediasubs.ru/group/uploads/sa/sadovodom/image2/E0ZGZjODc.jpg</a:t>
            </a:r>
            <a:endParaRPr lang="ru-RU" sz="800">
              <a:latin typeface="Calibri" pitchFamily="34" charset="0"/>
            </a:endParaRPr>
          </a:p>
        </p:txBody>
      </p:sp>
      <p:graphicFrame>
        <p:nvGraphicFramePr>
          <p:cNvPr id="11269" name="Содержимое 7"/>
          <p:cNvGraphicFramePr>
            <a:graphicFrameLocks noGrp="1"/>
          </p:cNvGraphicFramePr>
          <p:nvPr>
            <p:ph idx="1"/>
          </p:nvPr>
        </p:nvGraphicFramePr>
        <p:xfrm>
          <a:off x="357188" y="1571625"/>
          <a:ext cx="4714875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r:id="rId4" imgW="4712616" imgH="4858933" progId="Excel.Chart.8">
                  <p:embed/>
                </p:oleObj>
              </mc:Choice>
              <mc:Fallback>
                <p:oleObj r:id="rId4" imgW="4712616" imgH="4858933" progId="Excel.Chart.8">
                  <p:embed/>
                  <p:pic>
                    <p:nvPicPr>
                      <p:cNvPr id="0" name="Содержимое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571625"/>
                        <a:ext cx="4714875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428625" y="6357938"/>
            <a:ext cx="700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Вынос кальция (кг) с 1 тонной урожая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00115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285875" y="3000375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dirty="0"/>
              <a:t>Минеральные 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143500" y="3000375"/>
            <a:ext cx="371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/>
              <a:t>Органические 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357188" y="4572000"/>
            <a:ext cx="2214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/>
              <a:t>макроудобрения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3071813" y="4500563"/>
            <a:ext cx="2357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/>
              <a:t>микроудобрения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714875" y="500063"/>
            <a:ext cx="4429125" cy="5983287"/>
          </a:xfrm>
        </p:spPr>
        <p:txBody>
          <a:bodyPr/>
          <a:lstStyle/>
          <a:p>
            <a:r>
              <a:rPr lang="ru-RU" smtClean="0"/>
              <a:t>Определите, какие удобрения необходимы данным растениям для улучшения почвенного питания? </a:t>
            </a:r>
          </a:p>
          <a:p>
            <a:r>
              <a:rPr lang="ru-RU" smtClean="0"/>
              <a:t>Найдите необходимые удобрения в коллекциях.</a:t>
            </a:r>
          </a:p>
          <a:p>
            <a:r>
              <a:rPr lang="ru-RU" smtClean="0"/>
              <a:t> Ответ обоснуйте.</a:t>
            </a:r>
          </a:p>
          <a:p>
            <a:endParaRPr lang="ru-RU" smtClean="0"/>
          </a:p>
        </p:txBody>
      </p:sp>
      <p:pic>
        <p:nvPicPr>
          <p:cNvPr id="13315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4786313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0" y="542925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/>
              <a:t>http://www.akva-dv.ru/blogs/161-jedbez.html</a:t>
            </a:r>
            <a:endParaRPr lang="ru-RU" sz="8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/>
          <a:lstStyle/>
          <a:p>
            <a:pPr eaLnBrk="1" hangingPunct="1"/>
            <a:r>
              <a:rPr lang="ru-RU" smtClean="0"/>
              <a:t>Обязательный уровень - прочитать параграф 27 (1-3).  </a:t>
            </a:r>
          </a:p>
          <a:p>
            <a:pPr eaLnBrk="1" hangingPunct="1"/>
            <a:r>
              <a:rPr lang="ru-RU" smtClean="0"/>
              <a:t>Дополнительный уровень – решить биологическую задачу.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Оцени урок!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600200"/>
            <a:ext cx="4330700" cy="5043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Цель урока достигнута. Узнал много интересного.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Цель урока достигнута. Узнал много, но хотел бы узнать больше.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Цель урока не достигнута. Ничего интересного для себя я не узнал.</a:t>
            </a:r>
          </a:p>
        </p:txBody>
      </p:sp>
      <p:pic>
        <p:nvPicPr>
          <p:cNvPr id="15364" name="Picture 6" descr="цветок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18510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900113" y="1628775"/>
            <a:ext cx="431800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6" name="Oval 8"/>
          <p:cNvSpPr>
            <a:spLocks noChangeArrowheads="1"/>
          </p:cNvSpPr>
          <p:nvPr/>
        </p:nvSpPr>
        <p:spPr bwMode="auto">
          <a:xfrm rot="-5698727">
            <a:off x="467519" y="2204244"/>
            <a:ext cx="4318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7" name="Oval 9"/>
          <p:cNvSpPr>
            <a:spLocks noChangeArrowheads="1"/>
          </p:cNvSpPr>
          <p:nvPr/>
        </p:nvSpPr>
        <p:spPr bwMode="auto">
          <a:xfrm rot="5400000">
            <a:off x="1475582" y="2132806"/>
            <a:ext cx="431800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8" name="Oval 10"/>
          <p:cNvSpPr>
            <a:spLocks noChangeArrowheads="1"/>
          </p:cNvSpPr>
          <p:nvPr/>
        </p:nvSpPr>
        <p:spPr bwMode="auto">
          <a:xfrm>
            <a:off x="971550" y="2708275"/>
            <a:ext cx="431800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9" name="Oval 11"/>
          <p:cNvSpPr>
            <a:spLocks noChangeArrowheads="1"/>
          </p:cNvSpPr>
          <p:nvPr/>
        </p:nvSpPr>
        <p:spPr bwMode="auto">
          <a:xfrm rot="2210035">
            <a:off x="1258888" y="1743075"/>
            <a:ext cx="431800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0" name="Oval 12"/>
          <p:cNvSpPr>
            <a:spLocks noChangeArrowheads="1"/>
          </p:cNvSpPr>
          <p:nvPr/>
        </p:nvSpPr>
        <p:spPr bwMode="auto">
          <a:xfrm rot="-2463026">
            <a:off x="539750" y="1844675"/>
            <a:ext cx="431800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1" name="Oval 13"/>
          <p:cNvSpPr>
            <a:spLocks noChangeArrowheads="1"/>
          </p:cNvSpPr>
          <p:nvPr/>
        </p:nvSpPr>
        <p:spPr bwMode="auto">
          <a:xfrm rot="7172959">
            <a:off x="1331119" y="2493169"/>
            <a:ext cx="4318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72" name="Oval 14"/>
          <p:cNvSpPr>
            <a:spLocks noChangeArrowheads="1"/>
          </p:cNvSpPr>
          <p:nvPr/>
        </p:nvSpPr>
        <p:spPr bwMode="auto">
          <a:xfrm rot="-7814082">
            <a:off x="611982" y="2564606"/>
            <a:ext cx="431800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3" name="Oval 15"/>
          <p:cNvSpPr>
            <a:spLocks noChangeArrowheads="1"/>
          </p:cNvSpPr>
          <p:nvPr/>
        </p:nvSpPr>
        <p:spPr bwMode="auto">
          <a:xfrm>
            <a:off x="642938" y="2214563"/>
            <a:ext cx="857250" cy="9286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4" name="Oval 16"/>
          <p:cNvSpPr>
            <a:spLocks noChangeArrowheads="1"/>
          </p:cNvSpPr>
          <p:nvPr/>
        </p:nvSpPr>
        <p:spPr bwMode="auto">
          <a:xfrm rot="-8482481">
            <a:off x="2195513" y="3789363"/>
            <a:ext cx="4318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5" name="Oval 17"/>
          <p:cNvSpPr>
            <a:spLocks noChangeArrowheads="1"/>
          </p:cNvSpPr>
          <p:nvPr/>
        </p:nvSpPr>
        <p:spPr bwMode="auto">
          <a:xfrm rot="7172959">
            <a:off x="2051844" y="3140869"/>
            <a:ext cx="4318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6" name="Oval 18"/>
          <p:cNvSpPr>
            <a:spLocks noChangeArrowheads="1"/>
          </p:cNvSpPr>
          <p:nvPr/>
        </p:nvSpPr>
        <p:spPr bwMode="auto">
          <a:xfrm rot="2865332">
            <a:off x="2915444" y="2996407"/>
            <a:ext cx="4318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7" name="Oval 19"/>
          <p:cNvSpPr>
            <a:spLocks noChangeArrowheads="1"/>
          </p:cNvSpPr>
          <p:nvPr/>
        </p:nvSpPr>
        <p:spPr bwMode="auto">
          <a:xfrm rot="7172959">
            <a:off x="2915444" y="3717132"/>
            <a:ext cx="4318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8" name="Oval 20"/>
          <p:cNvSpPr>
            <a:spLocks noChangeArrowheads="1"/>
          </p:cNvSpPr>
          <p:nvPr/>
        </p:nvSpPr>
        <p:spPr bwMode="auto">
          <a:xfrm rot="10258468">
            <a:off x="2555875" y="3933825"/>
            <a:ext cx="431800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9" name="Oval 21"/>
          <p:cNvSpPr>
            <a:spLocks noChangeArrowheads="1"/>
          </p:cNvSpPr>
          <p:nvPr/>
        </p:nvSpPr>
        <p:spPr bwMode="auto">
          <a:xfrm rot="10258468">
            <a:off x="2411413" y="2924175"/>
            <a:ext cx="431800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0" name="Oval 22"/>
          <p:cNvSpPr>
            <a:spLocks noChangeArrowheads="1"/>
          </p:cNvSpPr>
          <p:nvPr/>
        </p:nvSpPr>
        <p:spPr bwMode="auto">
          <a:xfrm rot="4916983">
            <a:off x="3059907" y="3428206"/>
            <a:ext cx="431800" cy="1008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81" name="Oval 23"/>
          <p:cNvSpPr>
            <a:spLocks noChangeArrowheads="1"/>
          </p:cNvSpPr>
          <p:nvPr/>
        </p:nvSpPr>
        <p:spPr bwMode="auto">
          <a:xfrm rot="-6168937">
            <a:off x="2051844" y="3572669"/>
            <a:ext cx="4318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382" name="Oval 24"/>
          <p:cNvSpPr>
            <a:spLocks noChangeArrowheads="1"/>
          </p:cNvSpPr>
          <p:nvPr/>
        </p:nvSpPr>
        <p:spPr bwMode="auto">
          <a:xfrm>
            <a:off x="2286000" y="3429000"/>
            <a:ext cx="85725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Информационные ресурсы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http://www.valleyflora.ru/41-4.html</a:t>
            </a:r>
            <a:endParaRPr lang="ru-RU" smtClean="0"/>
          </a:p>
          <a:p>
            <a:pPr eaLnBrk="1" hangingPunct="1"/>
            <a:r>
              <a:rPr lang="en-US" smtClean="0"/>
              <a:t>profession-online.ru/o_professiyah/9/</a:t>
            </a:r>
            <a:endParaRPr lang="ru-RU" smtClean="0"/>
          </a:p>
          <a:p>
            <a:pPr eaLnBrk="1" hangingPunct="1"/>
            <a:r>
              <a:rPr lang="en-US" smtClean="0">
                <a:hlinkClick r:id="rId3"/>
              </a:rPr>
              <a:t>http://nsportal.ru/shkola/biologiya/library/pochvennoe-pitanie-rastenii</a:t>
            </a:r>
            <a:endParaRPr lang="ru-RU" smtClean="0"/>
          </a:p>
          <a:p>
            <a:pPr eaLnBrk="1" hangingPunct="1"/>
            <a:r>
              <a:rPr lang="en-US" smtClean="0">
                <a:hlinkClick r:id="rId4"/>
              </a:rPr>
              <a:t>http://dic.academic.ru/dic.nsf/bse/120736/</a:t>
            </a:r>
            <a:r>
              <a:rPr lang="ru-RU" smtClean="0">
                <a:hlinkClick r:id="rId4"/>
              </a:rPr>
              <a:t>Питание</a:t>
            </a:r>
            <a:endParaRPr lang="ru-RU" smtClean="0"/>
          </a:p>
          <a:p>
            <a:pPr eaLnBrk="1" hangingPunct="1"/>
            <a:r>
              <a:rPr lang="en-US" smtClean="0"/>
              <a:t>http://www.akva-dv.ru/blogs/161-jedbez.html</a:t>
            </a:r>
            <a:endParaRPr lang="ru-RU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Рост </a:t>
            </a:r>
          </a:p>
        </p:txBody>
      </p:sp>
      <p:pic>
        <p:nvPicPr>
          <p:cNvPr id="307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285875"/>
            <a:ext cx="8001000" cy="5326063"/>
          </a:xfrm>
        </p:spPr>
      </p:pic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4572000" y="66421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http://vo-vremya.ru/big_photo/151-1-619.jpeg</a:t>
            </a:r>
            <a:endParaRPr lang="ru-RU" sz="8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Развитие</a:t>
            </a:r>
            <a:r>
              <a:rPr lang="ru-RU" smtClean="0"/>
              <a:t> </a:t>
            </a:r>
          </a:p>
        </p:txBody>
      </p:sp>
      <p:pic>
        <p:nvPicPr>
          <p:cNvPr id="409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285875"/>
            <a:ext cx="7286625" cy="5319713"/>
          </a:xfrm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4572000" y="66421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http://samsmaintenance.com/uploads/posts/2012-02/1329742475_razvitie_rastenii.jpg</a:t>
            </a:r>
            <a:endParaRPr lang="ru-RU" sz="8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Размножение</a:t>
            </a:r>
            <a:r>
              <a:rPr lang="ru-RU" smtClean="0"/>
              <a:t> </a:t>
            </a:r>
          </a:p>
        </p:txBody>
      </p:sp>
      <p:pic>
        <p:nvPicPr>
          <p:cNvPr id="512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214438"/>
            <a:ext cx="8858250" cy="5357812"/>
          </a:xfrm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4071938" y="6642100"/>
            <a:ext cx="4929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http://www.koalenok.ru/published/publicdata/KOALENOKKK/attachments/SC/products_pictures/921_enl.jpg</a:t>
            </a:r>
            <a:endParaRPr lang="ru-RU" sz="8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Основные процессы жизнедеятельности растений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500174"/>
          <a:ext cx="942981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14688" y="1571625"/>
            <a:ext cx="29289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rgbClr val="FFFF00"/>
                </a:solidFill>
                <a:latin typeface="Calibri" pitchFamily="34" charset="0"/>
              </a:rPr>
              <a:t>Питание</a:t>
            </a:r>
          </a:p>
          <a:p>
            <a:pPr algn="ctr" eaLnBrk="1" hangingPunct="1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4500562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4525962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Что такое питание растений?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43063"/>
            <a:ext cx="4500562" cy="48577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</a:rPr>
              <a:t>Питание растений</a:t>
            </a:r>
            <a:r>
              <a:rPr lang="ru-RU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– </a:t>
            </a:r>
            <a:r>
              <a:rPr lang="ru-RU" sz="2800" smtClean="0"/>
              <a:t>это</a:t>
            </a:r>
            <a:r>
              <a:rPr lang="ru-RU" smtClean="0"/>
              <a:t> ___________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	</a:t>
            </a:r>
            <a:r>
              <a:rPr lang="ru-RU" sz="2800" smtClean="0"/>
              <a:t>поглощения и </a:t>
            </a:r>
            <a:r>
              <a:rPr lang="ru-RU" smtClean="0"/>
              <a:t>________растениями из ________ _______ </a:t>
            </a:r>
            <a:r>
              <a:rPr lang="ru-RU" sz="2800" smtClean="0"/>
              <a:t>химических элементов, необходимых для их жизни. </a:t>
            </a:r>
          </a:p>
          <a:p>
            <a:pPr eaLnBrk="1" hangingPunct="1">
              <a:buFont typeface="Arial" charset="0"/>
              <a:buNone/>
            </a:pPr>
            <a:endParaRPr lang="ru-RU" sz="1800" smtClean="0"/>
          </a:p>
          <a:p>
            <a:pPr algn="r" eaLnBrk="1" hangingPunct="1">
              <a:buFont typeface="Arial" charset="0"/>
              <a:buNone/>
            </a:pPr>
            <a:r>
              <a:rPr lang="ru-RU" sz="1800" smtClean="0"/>
              <a:t>Большая советская энциклопедия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313" y="1214438"/>
          <a:ext cx="4572000" cy="564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Точечный рисунок" r:id="rId5" imgW="3761905" imgH="4447619" progId="PBrush">
                  <p:embed/>
                </p:oleObj>
              </mc:Choice>
              <mc:Fallback>
                <p:oleObj name="Точечный рисунок" r:id="rId5" imgW="3761905" imgH="444761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14438"/>
                        <a:ext cx="4572000" cy="564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0" y="2214563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latin typeface="Calibri" pitchFamily="34" charset="0"/>
              </a:rPr>
              <a:t>процесс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857750" y="3286125"/>
            <a:ext cx="1793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усвоения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72125" y="3857625"/>
            <a:ext cx="357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окружающей среды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42938" y="714375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Почвенное питание растений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3357563"/>
            <a:ext cx="4343400" cy="2928937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336600"/>
                </a:solidFill>
              </a:rPr>
              <a:t>Корневое или минеральное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571744"/>
            <a:ext cx="4000496" cy="3830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4543425" cy="21542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Агрохимия</a:t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b="1" smtClean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71813"/>
            <a:ext cx="5048250" cy="378618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6519863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http://stavagroland.ru/wp-content/uploads/2012/10/defining-parameters-of-fertility-in-soils-under-the-tab-gardens-01.jpg</a:t>
            </a:r>
            <a:endParaRPr lang="ru-RU" sz="800">
              <a:latin typeface="Calibri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72063" y="4429125"/>
            <a:ext cx="3952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336600"/>
                </a:solidFill>
                <a:latin typeface="Calibri" pitchFamily="34" charset="0"/>
              </a:rPr>
              <a:t>Агрохимики </a:t>
            </a:r>
          </a:p>
          <a:p>
            <a:pPr algn="ctr"/>
            <a:r>
              <a:rPr lang="ru-RU" sz="3200" b="1">
                <a:solidFill>
                  <a:srgbClr val="336600"/>
                </a:solidFill>
                <a:latin typeface="Calibri" pitchFamily="34" charset="0"/>
              </a:rPr>
              <a:t>(врачеватели полей)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Какие вещества поглощает корень?</a:t>
            </a:r>
            <a:endParaRPr lang="ru-RU" b="1" dirty="0"/>
          </a:p>
        </p:txBody>
      </p:sp>
      <p:sp>
        <p:nvSpPr>
          <p:cNvPr id="6" name="Капля 5"/>
          <p:cNvSpPr/>
          <p:nvPr/>
        </p:nvSpPr>
        <p:spPr>
          <a:xfrm rot="18765405">
            <a:off x="1227932" y="2121694"/>
            <a:ext cx="2611437" cy="2543175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Тело растений на 50-98% состоит из воды. </a:t>
            </a:r>
          </a:p>
        </p:txBody>
      </p:sp>
      <p:sp>
        <p:nvSpPr>
          <p:cNvPr id="7" name="7-конечная звезда 6"/>
          <p:cNvSpPr/>
          <p:nvPr/>
        </p:nvSpPr>
        <p:spPr>
          <a:xfrm>
            <a:off x="4643438" y="2071688"/>
            <a:ext cx="4286250" cy="28575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Азот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Калий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Фосфор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Кальций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Магний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Сера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 …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18088" y="1357313"/>
            <a:ext cx="369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Минеральные соли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500" y="1285875"/>
            <a:ext cx="1857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ВОДА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0063" y="5072063"/>
            <a:ext cx="8286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6600"/>
                </a:solidFill>
                <a:latin typeface="Calibri" pitchFamily="34" charset="0"/>
              </a:rPr>
              <a:t>Почвенное питание </a:t>
            </a:r>
            <a:r>
              <a:rPr lang="ru-RU" sz="2800" b="1">
                <a:latin typeface="Calibri" pitchFamily="34" charset="0"/>
              </a:rPr>
              <a:t>– это поступление 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воды</a:t>
            </a:r>
            <a:r>
              <a:rPr lang="ru-RU" sz="2800" b="1">
                <a:latin typeface="Calibri" pitchFamily="34" charset="0"/>
              </a:rPr>
              <a:t> и 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минеральных солей </a:t>
            </a:r>
            <a:r>
              <a:rPr lang="ru-RU" sz="2800" b="1">
                <a:latin typeface="Calibri" pitchFamily="34" charset="0"/>
              </a:rPr>
              <a:t>в растение из почвы через 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корень</a:t>
            </a:r>
            <a:r>
              <a:rPr lang="ru-RU" sz="2800" b="1">
                <a:latin typeface="Calibri" pitchFamily="34" charset="0"/>
              </a:rPr>
              <a:t>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232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Точечный рисунок</vt:lpstr>
      <vt:lpstr>Диаграмма Microsoft Excel</vt:lpstr>
      <vt:lpstr>Дыхание </vt:lpstr>
      <vt:lpstr>Рост </vt:lpstr>
      <vt:lpstr>Развитие </vt:lpstr>
      <vt:lpstr>Размножение </vt:lpstr>
      <vt:lpstr>Основные процессы жизнедеятельности растений</vt:lpstr>
      <vt:lpstr>Что такое питание растений?</vt:lpstr>
      <vt:lpstr>Почвенное питание растений</vt:lpstr>
      <vt:lpstr>Агрохимия </vt:lpstr>
      <vt:lpstr>Какие вещества поглощает корень?</vt:lpstr>
      <vt:lpstr>Какие удобрения нужны растению?</vt:lpstr>
      <vt:lpstr>Презентация PowerPoint</vt:lpstr>
      <vt:lpstr>Презентация PowerPoint</vt:lpstr>
      <vt:lpstr>Домашнее задание</vt:lpstr>
      <vt:lpstr>Оцени урок!</vt:lpstr>
      <vt:lpstr>Информационные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Почвенное питание растений</dc:title>
  <cp:lastModifiedBy>Уткина</cp:lastModifiedBy>
  <cp:revision>98</cp:revision>
  <dcterms:modified xsi:type="dcterms:W3CDTF">2013-01-28T11:30:43Z</dcterms:modified>
</cp:coreProperties>
</file>