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271" r:id="rId3"/>
    <p:sldId id="256" r:id="rId4"/>
    <p:sldId id="259" r:id="rId5"/>
    <p:sldId id="261" r:id="rId6"/>
    <p:sldId id="262" r:id="rId7"/>
    <p:sldId id="263" r:id="rId8"/>
    <p:sldId id="265" r:id="rId9"/>
    <p:sldId id="267" r:id="rId10"/>
    <p:sldId id="268" r:id="rId11"/>
    <p:sldId id="269" r:id="rId12"/>
    <p:sldId id="277" r:id="rId13"/>
    <p:sldId id="272" r:id="rId14"/>
    <p:sldId id="266" r:id="rId15"/>
    <p:sldId id="270" r:id="rId16"/>
    <p:sldId id="273" r:id="rId17"/>
    <p:sldId id="281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05156C9-32E3-49BC-97DC-4E051DA1467E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E6474CD-0C9B-4156-AF0A-BF90E666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B1D8A5-0E4D-419B-A214-9F9B6A99AC7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2FE41-AAC1-4186-B8DB-C1632FA972FF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4B2F-BEF7-4DE9-9AD5-0E1A3E1CD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81E6C-8948-40FD-BA12-64AF3496DA3A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87282-52AF-49E0-A472-F6127519B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8DCC-E229-465B-AF0B-0AA697D5257F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FDD6E-ECBC-4E45-971D-A7C68B5D9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ECBED-2AA8-42A3-B3F7-AF0C19945EAB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BCF65-8FB6-4569-9255-41981388C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DFFAA-9699-43D7-BD2C-FEEC4821883B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65B15-E48F-4E80-9998-95D2041CA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CEC5C-1A4B-4750-9518-4E2A49A518FF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DE1D-6808-43FE-8245-54031A165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42534-1A1A-4EDA-AD7E-C41594660907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4A358-0EA7-4652-82FF-35F43ADD0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0A7F4-7018-43A1-9831-0CEF5A6670E9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19B02-42BB-4F4F-BF0B-8216DA6D13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2CA8D-A100-4967-B3B4-E2D7F1FFA399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5F3CD-4C3F-4193-ABC3-130419B9F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C5064-A564-49E6-A42B-1904C627A479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4A9B5-916D-4981-820B-60F0182BA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AE1A-DB31-40EB-9B12-9C96F361DE73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989F7-8A3F-4945-B112-428C44938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AFBB4-0308-4C64-BF03-CF0E2978975D}" type="datetimeFigureOut">
              <a:rPr lang="ru-RU"/>
              <a:pPr>
                <a:defRPr/>
              </a:pPr>
              <a:t>22.12.2011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FB9E36-3EC5-4D0A-81EB-BA08FD5D7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gif"/><Relationship Id="rId3" Type="http://schemas.openxmlformats.org/officeDocument/2006/relationships/image" Target="../media/image1.wmf"/><Relationship Id="rId7" Type="http://schemas.openxmlformats.org/officeDocument/2006/relationships/image" Target="../media/image5.gif"/><Relationship Id="rId12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gif"/><Relationship Id="rId10" Type="http://schemas.openxmlformats.org/officeDocument/2006/relationships/image" Target="../media/image8.gif"/><Relationship Id="rId4" Type="http://schemas.openxmlformats.org/officeDocument/2006/relationships/image" Target="../media/image2.gif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2" Type="http://schemas.openxmlformats.org/officeDocument/2006/relationships/hyperlink" Target="http://www.animalist.ru/images/nuria/0112200602331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oneland.ru/pics/images4/49166721.jpg.jpg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www.dibujos-disney.com/imagenes/fondos-pantalla-blancanieves-800.jp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narodnoe-sredstvo.com/uploads/posts/2011-06/1308204628_67690353_ded_moroz_i_snegurochka.jpg" TargetMode="External"/><Relationship Id="rId3" Type="http://schemas.openxmlformats.org/officeDocument/2006/relationships/image" Target="../media/image44.jpeg"/><Relationship Id="rId7" Type="http://schemas.openxmlformats.org/officeDocument/2006/relationships/image" Target="../media/image46.jpeg"/><Relationship Id="rId2" Type="http://schemas.openxmlformats.org/officeDocument/2006/relationships/hyperlink" Target="http://www.magput.ru/pics/large/3151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ady-uspech.ru/wp-content/uploads/2011/09/votchina-deda-moroza2.jpg" TargetMode="External"/><Relationship Id="rId5" Type="http://schemas.openxmlformats.org/officeDocument/2006/relationships/image" Target="../media/image45.jpeg"/><Relationship Id="rId4" Type="http://schemas.openxmlformats.org/officeDocument/2006/relationships/hyperlink" Target="http://tur-ctio.ru/assets/images/tours/Ustug/1492_v.jpg" TargetMode="External"/><Relationship Id="rId9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1.jpeg"/><Relationship Id="rId7" Type="http://schemas.openxmlformats.org/officeDocument/2006/relationships/image" Target="../media/image13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hyperlink" Target="file:///C:\Users\&#1084;&#1099;\AppData\Local\Temp\&#1063;&#1048;&#1057;&#1051;&#1054;%207.notebook" TargetMode="External"/><Relationship Id="rId7" Type="http://schemas.openxmlformats.org/officeDocument/2006/relationships/image" Target="../media/image2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severgrad.com/dedmoroz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hyperlink" Target="http://www.travel-talk.ru/uploads/posts/2008-05/1209587418_vel-ustjug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63"/>
            <a:ext cx="8305800" cy="2143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i="1" dirty="0" smtClean="0">
                <a:solidFill>
                  <a:srgbClr val="002060"/>
                </a:solidFill>
                <a:latin typeface="+mn-lt"/>
              </a:rPr>
              <a:t>Урок </a:t>
            </a:r>
            <a:br>
              <a:rPr lang="ru-RU" sz="6600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6600" b="1" i="1" dirty="0" smtClean="0">
                <a:solidFill>
                  <a:srgbClr val="002060"/>
                </a:solidFill>
                <a:latin typeface="+mn-lt"/>
              </a:rPr>
              <a:t>математики</a:t>
            </a:r>
            <a:endParaRPr lang="ru-RU" sz="6600" b="1" i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4338" name="Picture 3" descr="E:\Рисунки\Школа\Школа\BD05097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75" y="3714750"/>
            <a:ext cx="2857500" cy="294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9" descr="C:\Documents and Settings\Галина\Рабочий стол\анимашки\АНИМИРОВАННЫЕ ГИФЫ --- буквенные12.files\lett12.files\arg-8-25-trans-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214313"/>
            <a:ext cx="9144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" descr="C:\Documents and Settings\Галина\Рабочий стол\анимашки\АНИМИРОВАННЫЕ ГИФЫ --- буквенные12.files\lett12.files\arg-0-25-trans-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2857500"/>
            <a:ext cx="952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Documents and Settings\Галина\Рабочий стол\анимашки\АНИМИРОВАННЫЕ ГИФЫ --- буквенные12.files\lett12.files\arg-1-25-trans-y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5500688"/>
            <a:ext cx="9906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C:\Documents and Settings\Галина\Рабочий стол\анимашки\АНИМИРОВАННЫЕ ГИФЫ --- буквенные12.files\lett12.files\arg-2-25-trans-y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50" y="5643563"/>
            <a:ext cx="10096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5" descr="C:\Documents and Settings\Галина\Рабочий стол\анимашки\АНИМИРОВАННЫЕ ГИФЫ --- буквенные12.files\lett12.files\arg-3-25-trans-y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88" y="5429250"/>
            <a:ext cx="8667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 descr="C:\Documents and Settings\Галина\Рабочий стол\анимашки\АНИМИРОВАННЫЕ ГИФЫ --- буквенные12.files\lett12.files\arg-4-25-trans-y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72375" y="5072063"/>
            <a:ext cx="9525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3" descr="C:\Documents and Settings\Галина\Рабочий стол\анимашки\АНИМИРОВАННЫЕ ГИФЫ --- буквенные12.files\lett12.files\arg-5-25-trans-y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8125" y="3000375"/>
            <a:ext cx="9144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7" descr="C:\Documents and Settings\Галина\Рабочий стол\анимашки\АНИМИРОВАННЫЕ ГИФЫ --- буквенные12.files\lett12.files\arg-6-25-trans-y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72375" y="1285875"/>
            <a:ext cx="9525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8" descr="C:\Documents and Settings\Галина\Рабочий стол\анимашки\АНИМИРОВАННЫЕ ГИФЫ --- буквенные12.files\lett12.files\arg-7-25-trans-y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500688" y="214313"/>
            <a:ext cx="914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10" descr="C:\Documents and Settings\Галина\Рабочий стол\анимашки\АНИМИРОВАННЫЕ ГИФЫ --- буквенные12.files\lett12.files\arg-9-25-trans-y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7188" y="928688"/>
            <a:ext cx="9239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48"/>
          <p:cNvGrpSpPr>
            <a:grpSpLocks/>
          </p:cNvGrpSpPr>
          <p:nvPr/>
        </p:nvGrpSpPr>
        <p:grpSpPr bwMode="auto">
          <a:xfrm>
            <a:off x="4211638" y="2420938"/>
            <a:ext cx="936625" cy="1439862"/>
            <a:chOff x="2154" y="2296"/>
            <a:chExt cx="1315" cy="1860"/>
          </a:xfrm>
        </p:grpSpPr>
        <p:sp>
          <p:nvSpPr>
            <p:cNvPr id="24590" name="Rectangle 14"/>
            <p:cNvSpPr>
              <a:spLocks noChangeArrowheads="1"/>
            </p:cNvSpPr>
            <p:nvPr/>
          </p:nvSpPr>
          <p:spPr bwMode="auto">
            <a:xfrm>
              <a:off x="2154" y="2296"/>
              <a:ext cx="1315" cy="1860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4591" name="WordArt 7"/>
            <p:cNvSpPr>
              <a:spLocks noChangeArrowheads="1" noChangeShapeType="1" noTextEdit="1"/>
            </p:cNvSpPr>
            <p:nvPr/>
          </p:nvSpPr>
          <p:spPr bwMode="auto">
            <a:xfrm>
              <a:off x="2244" y="3566"/>
              <a:ext cx="1043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декабря</a:t>
              </a:r>
            </a:p>
          </p:txBody>
        </p:sp>
        <p:sp>
          <p:nvSpPr>
            <p:cNvPr id="24592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2517" y="2795"/>
              <a:ext cx="544" cy="68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14</a:t>
              </a:r>
            </a:p>
          </p:txBody>
        </p:sp>
        <p:sp>
          <p:nvSpPr>
            <p:cNvPr id="24593" name="WordArt 47"/>
            <p:cNvSpPr>
              <a:spLocks noChangeArrowheads="1" noChangeShapeType="1" noTextEdit="1"/>
            </p:cNvSpPr>
            <p:nvPr/>
          </p:nvSpPr>
          <p:spPr bwMode="auto">
            <a:xfrm>
              <a:off x="2245" y="2478"/>
              <a:ext cx="1134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воскресенье</a:t>
              </a:r>
            </a:p>
          </p:txBody>
        </p:sp>
      </p:grpSp>
      <p:pic>
        <p:nvPicPr>
          <p:cNvPr id="24578" name="Picture 53" descr="kartina1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WordArt 54"/>
          <p:cNvSpPr>
            <a:spLocks noChangeArrowheads="1" noChangeShapeType="1" noTextEdit="1"/>
          </p:cNvSpPr>
          <p:nvPr/>
        </p:nvSpPr>
        <p:spPr bwMode="auto">
          <a:xfrm>
            <a:off x="2124075" y="5516563"/>
            <a:ext cx="396081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неделя</a:t>
            </a:r>
          </a:p>
        </p:txBody>
      </p:sp>
      <p:pic>
        <p:nvPicPr>
          <p:cNvPr id="24580" name="Picture 55" descr="bel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84763"/>
            <a:ext cx="1243013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1" name="Group 64"/>
          <p:cNvGrpSpPr>
            <a:grpSpLocks/>
          </p:cNvGrpSpPr>
          <p:nvPr/>
        </p:nvGrpSpPr>
        <p:grpSpPr bwMode="auto">
          <a:xfrm>
            <a:off x="4572000" y="2214563"/>
            <a:ext cx="936625" cy="1295400"/>
            <a:chOff x="295" y="1979"/>
            <a:chExt cx="590" cy="816"/>
          </a:xfrm>
        </p:grpSpPr>
        <p:grpSp>
          <p:nvGrpSpPr>
            <p:cNvPr id="24585" name="Group 63"/>
            <p:cNvGrpSpPr>
              <a:grpSpLocks/>
            </p:cNvGrpSpPr>
            <p:nvPr/>
          </p:nvGrpSpPr>
          <p:grpSpPr bwMode="auto">
            <a:xfrm>
              <a:off x="295" y="1979"/>
              <a:ext cx="590" cy="816"/>
              <a:chOff x="4195" y="3158"/>
              <a:chExt cx="590" cy="816"/>
            </a:xfrm>
          </p:grpSpPr>
          <p:sp>
            <p:nvSpPr>
              <p:cNvPr id="24587" name="Rectangle 58"/>
              <p:cNvSpPr>
                <a:spLocks noChangeArrowheads="1"/>
              </p:cNvSpPr>
              <p:nvPr/>
            </p:nvSpPr>
            <p:spPr bwMode="auto">
              <a:xfrm>
                <a:off x="4195" y="3158"/>
                <a:ext cx="590" cy="816"/>
              </a:xfrm>
              <a:prstGeom prst="rect">
                <a:avLst/>
              </a:prstGeom>
              <a:solidFill>
                <a:srgbClr val="66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4588" name="WordArt 5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32" y="3317"/>
                <a:ext cx="225" cy="34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latin typeface="Arial"/>
                    <a:cs typeface="Arial"/>
                  </a:rPr>
                  <a:t>23</a:t>
                </a:r>
              </a:p>
            </p:txBody>
          </p:sp>
          <p:sp>
            <p:nvSpPr>
              <p:cNvPr id="24589" name="WordArt 60"/>
              <p:cNvSpPr>
                <a:spLocks noChangeArrowheads="1" noChangeShapeType="1" noTextEdit="1"/>
              </p:cNvSpPr>
              <p:nvPr/>
            </p:nvSpPr>
            <p:spPr bwMode="auto">
              <a:xfrm>
                <a:off x="4256" y="3695"/>
                <a:ext cx="468" cy="12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latin typeface="Arial"/>
                    <a:cs typeface="Arial"/>
                  </a:rPr>
                  <a:t>ноября</a:t>
                </a:r>
              </a:p>
            </p:txBody>
          </p:sp>
        </p:grpSp>
        <p:sp>
          <p:nvSpPr>
            <p:cNvPr id="24586" name="WordArt 61"/>
            <p:cNvSpPr>
              <a:spLocks noChangeArrowheads="1" noChangeShapeType="1" noTextEdit="1"/>
            </p:cNvSpPr>
            <p:nvPr/>
          </p:nvSpPr>
          <p:spPr bwMode="auto">
            <a:xfrm>
              <a:off x="340" y="2024"/>
              <a:ext cx="544" cy="9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среда</a:t>
              </a:r>
            </a:p>
          </p:txBody>
        </p:sp>
      </p:grpSp>
      <p:grpSp>
        <p:nvGrpSpPr>
          <p:cNvPr id="11" name="Group 50"/>
          <p:cNvGrpSpPr>
            <a:grpSpLocks/>
          </p:cNvGrpSpPr>
          <p:nvPr/>
        </p:nvGrpSpPr>
        <p:grpSpPr bwMode="auto">
          <a:xfrm>
            <a:off x="5786438" y="2786063"/>
            <a:ext cx="742950" cy="979487"/>
            <a:chOff x="431" y="1752"/>
            <a:chExt cx="1043" cy="1406"/>
          </a:xfrm>
        </p:grpSpPr>
        <p:sp>
          <p:nvSpPr>
            <p:cNvPr id="24583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431" y="2886"/>
              <a:ext cx="1043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endParaRPr lang="ru-RU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sp>
          <p:nvSpPr>
            <p:cNvPr id="24584" name="WordArt 41"/>
            <p:cNvSpPr>
              <a:spLocks noChangeArrowheads="1" noChangeShapeType="1" noTextEdit="1"/>
            </p:cNvSpPr>
            <p:nvPr/>
          </p:nvSpPr>
          <p:spPr bwMode="auto">
            <a:xfrm>
              <a:off x="567" y="1752"/>
              <a:ext cx="817" cy="22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16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latin typeface="Arial"/>
                  <a:cs typeface="Arial"/>
                </a:rPr>
                <a:t>г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92414E-6 L 1.66667E-6 0.807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11774536_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196975"/>
            <a:ext cx="504031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9" descr="newy16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714750"/>
            <a:ext cx="1928813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7 из 55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57188"/>
            <a:ext cx="70008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7 из 881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38" y="428625"/>
            <a:ext cx="7000875" cy="578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22 из 230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38" y="500063"/>
            <a:ext cx="70008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9" descr="newy16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000125"/>
            <a:ext cx="3357563" cy="469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2"/>
          <p:cNvSpPr>
            <a:spLocks noChangeShapeType="1"/>
          </p:cNvSpPr>
          <p:nvPr/>
        </p:nvSpPr>
        <p:spPr bwMode="auto">
          <a:xfrm>
            <a:off x="6705600" y="5334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4" name="Line 3"/>
          <p:cNvSpPr>
            <a:spLocks noChangeShapeType="1"/>
          </p:cNvSpPr>
          <p:nvPr/>
        </p:nvSpPr>
        <p:spPr bwMode="auto">
          <a:xfrm>
            <a:off x="70104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5" name="Line 4"/>
          <p:cNvSpPr>
            <a:spLocks noChangeShapeType="1"/>
          </p:cNvSpPr>
          <p:nvPr/>
        </p:nvSpPr>
        <p:spPr bwMode="auto">
          <a:xfrm>
            <a:off x="6705600" y="2133600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8686800" y="228600"/>
            <a:ext cx="0" cy="213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Freeform 6"/>
          <p:cNvSpPr>
            <a:spLocks/>
          </p:cNvSpPr>
          <p:nvPr/>
        </p:nvSpPr>
        <p:spPr bwMode="auto">
          <a:xfrm>
            <a:off x="7740650" y="549275"/>
            <a:ext cx="977900" cy="1612900"/>
          </a:xfrm>
          <a:custGeom>
            <a:avLst/>
            <a:gdLst>
              <a:gd name="T0" fmla="*/ 0 w 616"/>
              <a:gd name="T1" fmla="*/ 165100 h 1016"/>
              <a:gd name="T2" fmla="*/ 152400 w 616"/>
              <a:gd name="T3" fmla="*/ 12700 h 1016"/>
              <a:gd name="T4" fmla="*/ 457200 w 616"/>
              <a:gd name="T5" fmla="*/ 165100 h 1016"/>
              <a:gd name="T6" fmla="*/ 914400 w 616"/>
              <a:gd name="T7" fmla="*/ 12700 h 1016"/>
              <a:gd name="T8" fmla="*/ 838200 w 616"/>
              <a:gd name="T9" fmla="*/ 88900 h 1016"/>
              <a:gd name="T10" fmla="*/ 609600 w 616"/>
              <a:gd name="T11" fmla="*/ 546100 h 1016"/>
              <a:gd name="T12" fmla="*/ 76200 w 616"/>
              <a:gd name="T13" fmla="*/ 1612900 h 10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16"/>
              <a:gd name="T22" fmla="*/ 0 h 1016"/>
              <a:gd name="T23" fmla="*/ 616 w 616"/>
              <a:gd name="T24" fmla="*/ 1016 h 10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16" h="1016">
                <a:moveTo>
                  <a:pt x="0" y="104"/>
                </a:moveTo>
                <a:cubicBezTo>
                  <a:pt x="24" y="56"/>
                  <a:pt x="48" y="8"/>
                  <a:pt x="96" y="8"/>
                </a:cubicBezTo>
                <a:cubicBezTo>
                  <a:pt x="144" y="8"/>
                  <a:pt x="208" y="104"/>
                  <a:pt x="288" y="104"/>
                </a:cubicBezTo>
                <a:cubicBezTo>
                  <a:pt x="368" y="104"/>
                  <a:pt x="536" y="16"/>
                  <a:pt x="576" y="8"/>
                </a:cubicBezTo>
                <a:cubicBezTo>
                  <a:pt x="616" y="0"/>
                  <a:pt x="560" y="0"/>
                  <a:pt x="528" y="56"/>
                </a:cubicBezTo>
                <a:cubicBezTo>
                  <a:pt x="496" y="112"/>
                  <a:pt x="464" y="184"/>
                  <a:pt x="384" y="344"/>
                </a:cubicBezTo>
                <a:cubicBezTo>
                  <a:pt x="304" y="504"/>
                  <a:pt x="104" y="904"/>
                  <a:pt x="48" y="1016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>
            <a:off x="7885113" y="1412875"/>
            <a:ext cx="609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52400" y="152400"/>
            <a:ext cx="6172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latin typeface="Georgia" pitchFamily="18" charset="0"/>
              </a:rPr>
              <a:t>Вот </a:t>
            </a:r>
            <a:r>
              <a:rPr lang="ru-RU" sz="3600" b="1">
                <a:solidFill>
                  <a:srgbClr val="0000FF"/>
                </a:solidFill>
                <a:latin typeface="Georgia" pitchFamily="18" charset="0"/>
              </a:rPr>
              <a:t>семёрка</a:t>
            </a:r>
            <a:r>
              <a:rPr lang="ru-RU" sz="3600" b="1">
                <a:latin typeface="Georgia" pitchFamily="18" charset="0"/>
              </a:rPr>
              <a:t> – кочерга. У неё одна нога.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52400" y="152400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FF"/>
                </a:solidFill>
                <a:latin typeface="Georgia" pitchFamily="18" charset="0"/>
              </a:rPr>
              <a:t>Семь</a:t>
            </a:r>
            <a:r>
              <a:rPr lang="ru-RU" sz="3600" b="1">
                <a:latin typeface="Georgia" pitchFamily="18" charset="0"/>
              </a:rPr>
              <a:t> – точно острая коса.                         Коси, коса, пока остра.</a:t>
            </a:r>
          </a:p>
        </p:txBody>
      </p:sp>
      <p:pic>
        <p:nvPicPr>
          <p:cNvPr id="28681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6026"/>
          <a:stretch>
            <a:fillRect/>
          </a:stretch>
        </p:blipFill>
        <p:spPr bwMode="auto">
          <a:xfrm>
            <a:off x="0" y="4481513"/>
            <a:ext cx="9144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1025" y="3352800"/>
            <a:ext cx="19081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Line 12"/>
          <p:cNvSpPr>
            <a:spLocks noChangeShapeType="1"/>
          </p:cNvSpPr>
          <p:nvPr/>
        </p:nvSpPr>
        <p:spPr bwMode="auto">
          <a:xfrm>
            <a:off x="6477000" y="4343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84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263452">
            <a:off x="3635375" y="3573463"/>
            <a:ext cx="289083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5" name="Picture 23" descr="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4572000"/>
            <a:ext cx="12160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6" name="Line 24"/>
          <p:cNvSpPr>
            <a:spLocks noChangeShapeType="1"/>
          </p:cNvSpPr>
          <p:nvPr/>
        </p:nvSpPr>
        <p:spPr bwMode="auto">
          <a:xfrm>
            <a:off x="4572000" y="3505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87" name="Picture 25" descr="bel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4652963"/>
            <a:ext cx="984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/>
      <p:bldP spid="30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2339975" y="1125538"/>
            <a:ext cx="4749800" cy="473392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698" name="Freeform 3"/>
          <p:cNvSpPr>
            <a:spLocks/>
          </p:cNvSpPr>
          <p:nvPr/>
        </p:nvSpPr>
        <p:spPr bwMode="auto">
          <a:xfrm>
            <a:off x="4427538" y="1125538"/>
            <a:ext cx="2667000" cy="304800"/>
          </a:xfrm>
          <a:custGeom>
            <a:avLst/>
            <a:gdLst>
              <a:gd name="T0" fmla="*/ 0 w 1728"/>
              <a:gd name="T1" fmla="*/ 304800 h 264"/>
              <a:gd name="T2" fmla="*/ 222250 w 1728"/>
              <a:gd name="T3" fmla="*/ 138545 h 264"/>
              <a:gd name="T4" fmla="*/ 592667 w 1728"/>
              <a:gd name="T5" fmla="*/ 27709 h 264"/>
              <a:gd name="T6" fmla="*/ 963083 w 1728"/>
              <a:gd name="T7" fmla="*/ 83127 h 264"/>
              <a:gd name="T8" fmla="*/ 1407583 w 1728"/>
              <a:gd name="T9" fmla="*/ 249382 h 264"/>
              <a:gd name="T10" fmla="*/ 1703917 w 1728"/>
              <a:gd name="T11" fmla="*/ 304800 h 264"/>
              <a:gd name="T12" fmla="*/ 2000250 w 1728"/>
              <a:gd name="T13" fmla="*/ 249382 h 264"/>
              <a:gd name="T14" fmla="*/ 2592917 w 1728"/>
              <a:gd name="T15" fmla="*/ 27709 h 264"/>
              <a:gd name="T16" fmla="*/ 2444750 w 1728"/>
              <a:gd name="T17" fmla="*/ 83127 h 264"/>
              <a:gd name="T18" fmla="*/ 2518833 w 1728"/>
              <a:gd name="T19" fmla="*/ 83127 h 26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728"/>
              <a:gd name="T31" fmla="*/ 0 h 264"/>
              <a:gd name="T32" fmla="*/ 1728 w 1728"/>
              <a:gd name="T33" fmla="*/ 264 h 26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728" h="264">
                <a:moveTo>
                  <a:pt x="0" y="264"/>
                </a:moveTo>
                <a:cubicBezTo>
                  <a:pt x="40" y="212"/>
                  <a:pt x="80" y="160"/>
                  <a:pt x="144" y="120"/>
                </a:cubicBezTo>
                <a:cubicBezTo>
                  <a:pt x="208" y="80"/>
                  <a:pt x="304" y="32"/>
                  <a:pt x="384" y="24"/>
                </a:cubicBezTo>
                <a:cubicBezTo>
                  <a:pt x="464" y="16"/>
                  <a:pt x="536" y="40"/>
                  <a:pt x="624" y="72"/>
                </a:cubicBezTo>
                <a:cubicBezTo>
                  <a:pt x="712" y="104"/>
                  <a:pt x="832" y="184"/>
                  <a:pt x="912" y="216"/>
                </a:cubicBezTo>
                <a:cubicBezTo>
                  <a:pt x="992" y="248"/>
                  <a:pt x="1040" y="264"/>
                  <a:pt x="1104" y="264"/>
                </a:cubicBezTo>
                <a:cubicBezTo>
                  <a:pt x="1168" y="264"/>
                  <a:pt x="1200" y="256"/>
                  <a:pt x="1296" y="216"/>
                </a:cubicBezTo>
                <a:cubicBezTo>
                  <a:pt x="1392" y="176"/>
                  <a:pt x="1632" y="48"/>
                  <a:pt x="1680" y="24"/>
                </a:cubicBezTo>
                <a:cubicBezTo>
                  <a:pt x="1728" y="0"/>
                  <a:pt x="1592" y="64"/>
                  <a:pt x="1584" y="72"/>
                </a:cubicBezTo>
                <a:cubicBezTo>
                  <a:pt x="1576" y="80"/>
                  <a:pt x="1624" y="72"/>
                  <a:pt x="1632" y="72"/>
                </a:cubicBezTo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699" name="Line 4"/>
          <p:cNvSpPr>
            <a:spLocks noChangeShapeType="1"/>
          </p:cNvSpPr>
          <p:nvPr/>
        </p:nvSpPr>
        <p:spPr bwMode="auto">
          <a:xfrm flipH="1">
            <a:off x="4716463" y="1125538"/>
            <a:ext cx="2357437" cy="46799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>
            <a:off x="5003800" y="3644900"/>
            <a:ext cx="12954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Oval 6"/>
          <p:cNvSpPr>
            <a:spLocks noChangeArrowheads="1"/>
          </p:cNvSpPr>
          <p:nvPr/>
        </p:nvSpPr>
        <p:spPr bwMode="auto">
          <a:xfrm>
            <a:off x="4356100" y="1341438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02" name="Oval 7"/>
          <p:cNvSpPr>
            <a:spLocks noChangeArrowheads="1"/>
          </p:cNvSpPr>
          <p:nvPr/>
        </p:nvSpPr>
        <p:spPr bwMode="auto">
          <a:xfrm>
            <a:off x="4932363" y="3573463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1466">
            <a:off x="2916238" y="765175"/>
            <a:ext cx="17145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8 -2.94172E-6 C 0.02378 -0.00948 0.03316 -0.01896 0.04566 -0.02428 C 0.05816 -0.0296 0.07326 -0.03446 0.08923 -0.03191 C 0.10521 -0.02937 0.12517 -0.01711 0.14132 -0.00948 C 0.15746 -0.00185 0.17361 0.0111 0.18646 0.01319 C 0.1993 0.01527 0.20086 0.01064 0.21875 0.0037 C 0.23663 -0.00323 0.28194 -0.02474 0.2934 -0.02821 C 0.30486 -0.03168 0.29236 -0.02821 0.28784 -0.01688 C 0.28333 -0.00555 0.30781 -0.07262 0.26666 0.03932 C 0.22552 0.15125 0.07882 0.5525 0.04132 0.65472 " pathEditMode="relative" rAng="0" ptsTypes="aaaaaaaaaA">
                                      <p:cBhvr>
                                        <p:cTn id="6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125 0.33812 L 0.23125 0.33812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4" descr="Снеж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85750"/>
            <a:ext cx="4071937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14" descr="Снеж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000500"/>
            <a:ext cx="4214813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14" descr="Снеж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357188"/>
            <a:ext cx="32146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Снеж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3643313"/>
            <a:ext cx="321468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4" descr="Снеж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0" y="2071688"/>
            <a:ext cx="321468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14" descr="Снеж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4214813"/>
            <a:ext cx="32146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2 из 1049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357188"/>
            <a:ext cx="7286625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33 из 1049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214313"/>
            <a:ext cx="7215188" cy="607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1 из 1049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0" y="785813"/>
            <a:ext cx="72151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4 из 1049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4438" y="214313"/>
            <a:ext cx="68580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E:\data\articles\51\5179\517957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500063"/>
            <a:ext cx="64293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1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500063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38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571500"/>
            <a:ext cx="292893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1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64343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075" y="804863"/>
            <a:ext cx="7369175" cy="4657725"/>
          </a:xfrm>
          <a:prstGeom prst="rect">
            <a:avLst/>
          </a:prstGeom>
          <a:noFill/>
        </p:spPr>
      </p:pic>
      <p:pic>
        <p:nvPicPr>
          <p:cNvPr id="33794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929188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0" y="500062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14313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7" descr="XTREE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0"/>
            <a:ext cx="5000625" cy="635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4286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10715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1428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3571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00" y="5000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63" y="17145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63" y="235743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1433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07168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8578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442912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521493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314325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50" y="18573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36433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578643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9625" y="62865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58578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142875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Дед Мороз - кто он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357188"/>
            <a:ext cx="4662487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500062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514350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5488" y="92075"/>
            <a:ext cx="7607300" cy="2151063"/>
          </a:xfrm>
          <a:prstGeom prst="rect">
            <a:avLst/>
          </a:prstGeom>
          <a:noFill/>
        </p:spPr>
      </p:pic>
      <p:pic>
        <p:nvPicPr>
          <p:cNvPr id="18434" name="Picture 68" descr="newy16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88" y="2786063"/>
            <a:ext cx="2143125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5300663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Oval 4"/>
          <p:cNvSpPr>
            <a:spLocks noChangeArrowheads="1"/>
          </p:cNvSpPr>
          <p:nvPr/>
        </p:nvSpPr>
        <p:spPr bwMode="auto">
          <a:xfrm>
            <a:off x="3635375" y="3284538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9" name="Oval 5"/>
          <p:cNvSpPr>
            <a:spLocks noChangeArrowheads="1"/>
          </p:cNvSpPr>
          <p:nvPr/>
        </p:nvSpPr>
        <p:spPr bwMode="auto">
          <a:xfrm>
            <a:off x="4140200" y="2636838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0" name="Oval 6"/>
          <p:cNvSpPr>
            <a:spLocks noChangeArrowheads="1"/>
          </p:cNvSpPr>
          <p:nvPr/>
        </p:nvSpPr>
        <p:spPr bwMode="auto">
          <a:xfrm>
            <a:off x="3276600" y="3933825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1" name="Oval 7"/>
          <p:cNvSpPr>
            <a:spLocks noChangeArrowheads="1"/>
          </p:cNvSpPr>
          <p:nvPr/>
        </p:nvSpPr>
        <p:spPr bwMode="auto">
          <a:xfrm>
            <a:off x="2916238" y="4581525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2" name="Oval 8"/>
          <p:cNvSpPr>
            <a:spLocks noChangeArrowheads="1"/>
          </p:cNvSpPr>
          <p:nvPr/>
        </p:nvSpPr>
        <p:spPr bwMode="auto">
          <a:xfrm>
            <a:off x="1258888" y="6165850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3" name="Oval 9"/>
          <p:cNvSpPr>
            <a:spLocks noChangeArrowheads="1"/>
          </p:cNvSpPr>
          <p:nvPr/>
        </p:nvSpPr>
        <p:spPr bwMode="auto">
          <a:xfrm>
            <a:off x="1979613" y="5734050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4" name="Oval 10"/>
          <p:cNvSpPr>
            <a:spLocks noChangeArrowheads="1"/>
          </p:cNvSpPr>
          <p:nvPr/>
        </p:nvSpPr>
        <p:spPr bwMode="auto">
          <a:xfrm>
            <a:off x="2484438" y="5157788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5" name="Oval 11"/>
          <p:cNvSpPr>
            <a:spLocks noChangeArrowheads="1"/>
          </p:cNvSpPr>
          <p:nvPr/>
        </p:nvSpPr>
        <p:spPr bwMode="auto">
          <a:xfrm>
            <a:off x="323850" y="4508500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6" name="Oval 12"/>
          <p:cNvSpPr>
            <a:spLocks noChangeArrowheads="1"/>
          </p:cNvSpPr>
          <p:nvPr/>
        </p:nvSpPr>
        <p:spPr bwMode="auto">
          <a:xfrm>
            <a:off x="5076825" y="2492375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7" name="Oval 13"/>
          <p:cNvSpPr>
            <a:spLocks noChangeArrowheads="1"/>
          </p:cNvSpPr>
          <p:nvPr/>
        </p:nvSpPr>
        <p:spPr bwMode="auto">
          <a:xfrm>
            <a:off x="5867400" y="2708275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8" name="Oval 14"/>
          <p:cNvSpPr>
            <a:spLocks noChangeArrowheads="1"/>
          </p:cNvSpPr>
          <p:nvPr/>
        </p:nvSpPr>
        <p:spPr bwMode="auto">
          <a:xfrm>
            <a:off x="6516688" y="3284538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9" name="Oval 15"/>
          <p:cNvSpPr>
            <a:spLocks noChangeArrowheads="1"/>
          </p:cNvSpPr>
          <p:nvPr/>
        </p:nvSpPr>
        <p:spPr bwMode="auto">
          <a:xfrm>
            <a:off x="6877050" y="3933825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0" name="Oval 16"/>
          <p:cNvSpPr>
            <a:spLocks noChangeArrowheads="1"/>
          </p:cNvSpPr>
          <p:nvPr/>
        </p:nvSpPr>
        <p:spPr bwMode="auto">
          <a:xfrm>
            <a:off x="7164388" y="4652963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1" name="Oval 17"/>
          <p:cNvSpPr>
            <a:spLocks noChangeArrowheads="1"/>
          </p:cNvSpPr>
          <p:nvPr/>
        </p:nvSpPr>
        <p:spPr bwMode="auto">
          <a:xfrm>
            <a:off x="7451725" y="5300663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2" name="Oval 18"/>
          <p:cNvSpPr>
            <a:spLocks noChangeArrowheads="1"/>
          </p:cNvSpPr>
          <p:nvPr/>
        </p:nvSpPr>
        <p:spPr bwMode="auto">
          <a:xfrm>
            <a:off x="323850" y="3068638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3" name="Oval 19"/>
          <p:cNvSpPr>
            <a:spLocks noChangeArrowheads="1"/>
          </p:cNvSpPr>
          <p:nvPr/>
        </p:nvSpPr>
        <p:spPr bwMode="auto">
          <a:xfrm>
            <a:off x="323850" y="2349500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4" name="Oval 20"/>
          <p:cNvSpPr>
            <a:spLocks noChangeArrowheads="1"/>
          </p:cNvSpPr>
          <p:nvPr/>
        </p:nvSpPr>
        <p:spPr bwMode="auto">
          <a:xfrm>
            <a:off x="323850" y="3789363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5" name="Oval 21"/>
          <p:cNvSpPr>
            <a:spLocks noChangeArrowheads="1"/>
          </p:cNvSpPr>
          <p:nvPr/>
        </p:nvSpPr>
        <p:spPr bwMode="auto">
          <a:xfrm>
            <a:off x="250825" y="5229225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6" name="Oval 22"/>
          <p:cNvSpPr>
            <a:spLocks noChangeArrowheads="1"/>
          </p:cNvSpPr>
          <p:nvPr/>
        </p:nvSpPr>
        <p:spPr bwMode="auto">
          <a:xfrm>
            <a:off x="395288" y="5876925"/>
            <a:ext cx="865187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7" name="Oval 23"/>
          <p:cNvSpPr>
            <a:spLocks noChangeArrowheads="1"/>
          </p:cNvSpPr>
          <p:nvPr/>
        </p:nvSpPr>
        <p:spPr bwMode="auto">
          <a:xfrm>
            <a:off x="7524750" y="5949950"/>
            <a:ext cx="865188" cy="692150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40" name="WordArt 24"/>
          <p:cNvSpPr>
            <a:spLocks noChangeArrowheads="1" noChangeShapeType="1" noTextEdit="1"/>
          </p:cNvSpPr>
          <p:nvPr/>
        </p:nvSpPr>
        <p:spPr bwMode="auto">
          <a:xfrm>
            <a:off x="539750" y="2420938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9241" name="WordArt 25"/>
          <p:cNvSpPr>
            <a:spLocks noChangeArrowheads="1" noChangeShapeType="1" noTextEdit="1"/>
          </p:cNvSpPr>
          <p:nvPr/>
        </p:nvSpPr>
        <p:spPr bwMode="auto">
          <a:xfrm>
            <a:off x="611188" y="3141663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9242" name="WordArt 26"/>
          <p:cNvSpPr>
            <a:spLocks noChangeArrowheads="1" noChangeShapeType="1" noTextEdit="1"/>
          </p:cNvSpPr>
          <p:nvPr/>
        </p:nvSpPr>
        <p:spPr bwMode="auto">
          <a:xfrm>
            <a:off x="611188" y="3860800"/>
            <a:ext cx="2889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9243" name="WordArt 27"/>
          <p:cNvSpPr>
            <a:spLocks noChangeArrowheads="1" noChangeShapeType="1" noTextEdit="1"/>
          </p:cNvSpPr>
          <p:nvPr/>
        </p:nvSpPr>
        <p:spPr bwMode="auto">
          <a:xfrm>
            <a:off x="539750" y="4581525"/>
            <a:ext cx="2889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9244" name="WordArt 28"/>
          <p:cNvSpPr>
            <a:spLocks noChangeArrowheads="1" noChangeShapeType="1" noTextEdit="1"/>
          </p:cNvSpPr>
          <p:nvPr/>
        </p:nvSpPr>
        <p:spPr bwMode="auto">
          <a:xfrm>
            <a:off x="539750" y="5300663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9245" name="WordArt 29"/>
          <p:cNvSpPr>
            <a:spLocks noChangeArrowheads="1" noChangeShapeType="1" noTextEdit="1"/>
          </p:cNvSpPr>
          <p:nvPr/>
        </p:nvSpPr>
        <p:spPr bwMode="auto">
          <a:xfrm>
            <a:off x="684213" y="5949950"/>
            <a:ext cx="2889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9246" name="WordArt 30"/>
          <p:cNvSpPr>
            <a:spLocks noChangeArrowheads="1" noChangeShapeType="1" noTextEdit="1"/>
          </p:cNvSpPr>
          <p:nvPr/>
        </p:nvSpPr>
        <p:spPr bwMode="auto">
          <a:xfrm>
            <a:off x="1547813" y="6237288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9247" name="WordArt 31"/>
          <p:cNvSpPr>
            <a:spLocks noChangeArrowheads="1" noChangeShapeType="1" noTextEdit="1"/>
          </p:cNvSpPr>
          <p:nvPr/>
        </p:nvSpPr>
        <p:spPr bwMode="auto">
          <a:xfrm>
            <a:off x="2268538" y="5805488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9248" name="WordArt 32"/>
          <p:cNvSpPr>
            <a:spLocks noChangeArrowheads="1" noChangeShapeType="1" noTextEdit="1"/>
          </p:cNvSpPr>
          <p:nvPr/>
        </p:nvSpPr>
        <p:spPr bwMode="auto">
          <a:xfrm>
            <a:off x="2771775" y="5229225"/>
            <a:ext cx="2889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9249" name="WordArt 33"/>
          <p:cNvSpPr>
            <a:spLocks noChangeArrowheads="1" noChangeShapeType="1" noTextEdit="1"/>
          </p:cNvSpPr>
          <p:nvPr/>
        </p:nvSpPr>
        <p:spPr bwMode="auto">
          <a:xfrm>
            <a:off x="3059113" y="4652963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10</a:t>
            </a:r>
          </a:p>
        </p:txBody>
      </p:sp>
      <p:sp>
        <p:nvSpPr>
          <p:cNvPr id="9250" name="WordArt 34"/>
          <p:cNvSpPr>
            <a:spLocks noChangeArrowheads="1" noChangeShapeType="1" noTextEdit="1"/>
          </p:cNvSpPr>
          <p:nvPr/>
        </p:nvSpPr>
        <p:spPr bwMode="auto">
          <a:xfrm>
            <a:off x="3419475" y="4005263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11</a:t>
            </a:r>
          </a:p>
        </p:txBody>
      </p:sp>
      <p:sp>
        <p:nvSpPr>
          <p:cNvPr id="9251" name="WordArt 35"/>
          <p:cNvSpPr>
            <a:spLocks noChangeArrowheads="1" noChangeShapeType="1" noTextEdit="1"/>
          </p:cNvSpPr>
          <p:nvPr/>
        </p:nvSpPr>
        <p:spPr bwMode="auto">
          <a:xfrm>
            <a:off x="3779838" y="3357563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12</a:t>
            </a:r>
          </a:p>
        </p:txBody>
      </p:sp>
      <p:sp>
        <p:nvSpPr>
          <p:cNvPr id="9252" name="WordArt 36"/>
          <p:cNvSpPr>
            <a:spLocks noChangeArrowheads="1" noChangeShapeType="1" noTextEdit="1"/>
          </p:cNvSpPr>
          <p:nvPr/>
        </p:nvSpPr>
        <p:spPr bwMode="auto">
          <a:xfrm>
            <a:off x="4284663" y="2708275"/>
            <a:ext cx="5048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13</a:t>
            </a:r>
          </a:p>
        </p:txBody>
      </p:sp>
      <p:sp>
        <p:nvSpPr>
          <p:cNvPr id="9253" name="WordArt 37"/>
          <p:cNvSpPr>
            <a:spLocks noChangeArrowheads="1" noChangeShapeType="1" noTextEdit="1"/>
          </p:cNvSpPr>
          <p:nvPr/>
        </p:nvSpPr>
        <p:spPr bwMode="auto">
          <a:xfrm>
            <a:off x="5292725" y="2565400"/>
            <a:ext cx="5048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14</a:t>
            </a:r>
          </a:p>
        </p:txBody>
      </p:sp>
      <p:sp>
        <p:nvSpPr>
          <p:cNvPr id="9254" name="WordArt 38"/>
          <p:cNvSpPr>
            <a:spLocks noChangeArrowheads="1" noChangeShapeType="1" noTextEdit="1"/>
          </p:cNvSpPr>
          <p:nvPr/>
        </p:nvSpPr>
        <p:spPr bwMode="auto">
          <a:xfrm>
            <a:off x="6011863" y="2781300"/>
            <a:ext cx="5048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15</a:t>
            </a:r>
          </a:p>
        </p:txBody>
      </p:sp>
      <p:sp>
        <p:nvSpPr>
          <p:cNvPr id="9255" name="WordArt 39"/>
          <p:cNvSpPr>
            <a:spLocks noChangeArrowheads="1" noChangeShapeType="1" noTextEdit="1"/>
          </p:cNvSpPr>
          <p:nvPr/>
        </p:nvSpPr>
        <p:spPr bwMode="auto">
          <a:xfrm>
            <a:off x="6732588" y="3357563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16</a:t>
            </a:r>
          </a:p>
        </p:txBody>
      </p:sp>
      <p:sp>
        <p:nvSpPr>
          <p:cNvPr id="9256" name="WordArt 40"/>
          <p:cNvSpPr>
            <a:spLocks noChangeArrowheads="1" noChangeShapeType="1" noTextEdit="1"/>
          </p:cNvSpPr>
          <p:nvPr/>
        </p:nvSpPr>
        <p:spPr bwMode="auto">
          <a:xfrm>
            <a:off x="7019925" y="4005263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17</a:t>
            </a:r>
          </a:p>
        </p:txBody>
      </p:sp>
      <p:sp>
        <p:nvSpPr>
          <p:cNvPr id="9257" name="WordArt 41"/>
          <p:cNvSpPr>
            <a:spLocks noChangeArrowheads="1" noChangeShapeType="1" noTextEdit="1"/>
          </p:cNvSpPr>
          <p:nvPr/>
        </p:nvSpPr>
        <p:spPr bwMode="auto">
          <a:xfrm>
            <a:off x="7308850" y="4724400"/>
            <a:ext cx="5048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18</a:t>
            </a:r>
          </a:p>
        </p:txBody>
      </p:sp>
      <p:sp>
        <p:nvSpPr>
          <p:cNvPr id="9258" name="WordArt 42"/>
          <p:cNvSpPr>
            <a:spLocks noChangeArrowheads="1" noChangeShapeType="1" noTextEdit="1"/>
          </p:cNvSpPr>
          <p:nvPr/>
        </p:nvSpPr>
        <p:spPr bwMode="auto">
          <a:xfrm>
            <a:off x="7596188" y="5373688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19</a:t>
            </a:r>
          </a:p>
        </p:txBody>
      </p:sp>
      <p:sp>
        <p:nvSpPr>
          <p:cNvPr id="9259" name="WordArt 43"/>
          <p:cNvSpPr>
            <a:spLocks noChangeArrowheads="1" noChangeShapeType="1" noTextEdit="1"/>
          </p:cNvSpPr>
          <p:nvPr/>
        </p:nvSpPr>
        <p:spPr bwMode="auto">
          <a:xfrm>
            <a:off x="7667625" y="6021388"/>
            <a:ext cx="5048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20</a:t>
            </a:r>
          </a:p>
        </p:txBody>
      </p:sp>
      <p:pic>
        <p:nvPicPr>
          <p:cNvPr id="19498" name="Picture 5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0" y="514350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9" name="Picture 5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1484313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0" name="Picture 6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364490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1" name="Picture 6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342900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2" name="Picture 6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836613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3" name="Picture 6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76517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4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7625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5" name="Picture 65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5492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6" name="Picture 66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4048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7" name="Picture 67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6207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8" name="Picture 68" descr="newy16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692150"/>
            <a:ext cx="9017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09" name="Picture 69" descr="newy16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5373688"/>
            <a:ext cx="6953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0" name="Picture 70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27082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1" name="Picture 71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7893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2" name="Picture 72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47244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3" name="Picture 73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36449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4" name="Picture 7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1336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5" name="Picture 75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55165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6" name="Picture 3" descr="bel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268413"/>
            <a:ext cx="7366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7" name="Picture 56" descr="bel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01013" y="5516563"/>
            <a:ext cx="828675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518" name="Picture 64" descr="Снеж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5000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0" grpId="0" animBg="1"/>
      <p:bldP spid="9241" grpId="0" animBg="1"/>
      <p:bldP spid="9242" grpId="0" animBg="1"/>
      <p:bldP spid="9243" grpId="0" animBg="1"/>
      <p:bldP spid="9244" grpId="0" animBg="1"/>
      <p:bldP spid="9245" grpId="0" animBg="1"/>
      <p:bldP spid="9246" grpId="0" animBg="1"/>
      <p:bldP spid="9247" grpId="0" animBg="1"/>
      <p:bldP spid="9248" grpId="0" animBg="1"/>
      <p:bldP spid="9249" grpId="0" animBg="1"/>
      <p:bldP spid="9250" grpId="0" animBg="1"/>
      <p:bldP spid="9251" grpId="0" animBg="1"/>
      <p:bldP spid="9252" grpId="0" animBg="1"/>
      <p:bldP spid="9253" grpId="0" animBg="1"/>
      <p:bldP spid="9254" grpId="0" animBg="1"/>
      <p:bldP spid="9255" grpId="0" animBg="1"/>
      <p:bldP spid="9256" grpId="0" animBg="1"/>
      <p:bldP spid="9257" grpId="0" animBg="1"/>
      <p:bldP spid="9258" grpId="0" animBg="1"/>
      <p:bldP spid="92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4252913"/>
            <a:ext cx="2295525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04813"/>
            <a:ext cx="1619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8913"/>
            <a:ext cx="1619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333375"/>
            <a:ext cx="1619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Содержимое 2"/>
          <p:cNvSpPr>
            <a:spLocks noGrp="1"/>
          </p:cNvSpPr>
          <p:nvPr>
            <p:ph idx="4294967295"/>
          </p:nvPr>
        </p:nvSpPr>
        <p:spPr>
          <a:xfrm>
            <a:off x="3600450" y="2060575"/>
            <a:ext cx="5543550" cy="26606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i="1" smtClean="0">
                <a:solidFill>
                  <a:srgbClr val="000099"/>
                </a:solidFill>
                <a:latin typeface="Times New Roman" pitchFamily="18" charset="0"/>
              </a:rPr>
              <a:t>Три снегиря на ветках сидели.</a:t>
            </a:r>
          </a:p>
          <a:p>
            <a:pPr>
              <a:buFontTx/>
              <a:buNone/>
            </a:pPr>
            <a:r>
              <a:rPr lang="ru-RU" sz="2800" b="1" i="1" smtClean="0">
                <a:solidFill>
                  <a:srgbClr val="000099"/>
                </a:solidFill>
                <a:latin typeface="Times New Roman" pitchFamily="18" charset="0"/>
              </a:rPr>
              <a:t>Три снегиря ещё прилетели.</a:t>
            </a:r>
          </a:p>
          <a:p>
            <a:pPr>
              <a:buFontTx/>
              <a:buNone/>
            </a:pPr>
            <a:r>
              <a:rPr lang="ru-RU" sz="2800" b="1" i="1" smtClean="0">
                <a:solidFill>
                  <a:srgbClr val="000099"/>
                </a:solidFill>
                <a:latin typeface="Times New Roman" pitchFamily="18" charset="0"/>
              </a:rPr>
              <a:t>Наш снеговик сосчитал снегирей.</a:t>
            </a:r>
          </a:p>
          <a:p>
            <a:pPr>
              <a:buFontTx/>
              <a:buNone/>
            </a:pPr>
            <a:r>
              <a:rPr lang="ru-RU" sz="2800" b="1" i="1" smtClean="0">
                <a:solidFill>
                  <a:srgbClr val="000099"/>
                </a:solidFill>
                <a:latin typeface="Times New Roman" pitchFamily="18" charset="0"/>
              </a:rPr>
              <a:t>Сколько всех птичек? </a:t>
            </a:r>
          </a:p>
          <a:p>
            <a:pPr>
              <a:buFontTx/>
              <a:buNone/>
            </a:pPr>
            <a:r>
              <a:rPr lang="ru-RU" sz="2800" b="1" i="1" smtClean="0">
                <a:solidFill>
                  <a:srgbClr val="000099"/>
                </a:solidFill>
                <a:latin typeface="Times New Roman" pitchFamily="18" charset="0"/>
              </a:rPr>
              <a:t>Ответь поскорей!</a:t>
            </a:r>
            <a:endParaRPr lang="ru-RU" sz="2800" b="1" i="1" smtClean="0">
              <a:solidFill>
                <a:srgbClr val="000099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20486" name="Picture 10" descr="ptah1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844675"/>
            <a:ext cx="1079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1" descr="ptah1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1700213"/>
            <a:ext cx="12509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12" descr="Снегинр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2708275"/>
            <a:ext cx="2371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3" descr="Снежинк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1844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4" descr="Снежинк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5150" y="90805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5" descr="Снежинк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7763" y="10525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4941888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25" y="500062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4" name="AutoShape 2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308725"/>
            <a:ext cx="576262" cy="333375"/>
          </a:xfrm>
          <a:prstGeom prst="actionButtonForwardNex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1" descr="1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72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19" descr="bel2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4941888"/>
            <a:ext cx="121443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nitky0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5562600"/>
            <a:ext cx="143986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Содержимое 2"/>
          <p:cNvSpPr>
            <a:spLocks noGrp="1"/>
          </p:cNvSpPr>
          <p:nvPr>
            <p:ph idx="4294967295"/>
          </p:nvPr>
        </p:nvSpPr>
        <p:spPr>
          <a:xfrm>
            <a:off x="3876675" y="2349500"/>
            <a:ext cx="5267325" cy="280828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Ай да белка-мастерица!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Вяжет деткам рукавицы.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Извязала три клубка,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Два лежат ещё пока.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 кого ответ готов,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Сколько у неё клубков?</a:t>
            </a:r>
          </a:p>
        </p:txBody>
      </p:sp>
      <p:pic>
        <p:nvPicPr>
          <p:cNvPr id="21509" name="Picture 12" descr="belka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37063"/>
            <a:ext cx="19145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3" descr="nitky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213" y="6307138"/>
            <a:ext cx="611187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4" descr="nitky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6307138"/>
            <a:ext cx="611188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16" descr="nitky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092825"/>
            <a:ext cx="611188" cy="55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24" descr="Снежин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00338" y="3333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25" descr="Снежин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1989138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26" descr="Снежин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1188" y="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27" descr="Снежин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7538" y="3333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28" descr="Снежин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95963" y="62071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32" descr="nitky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6307138"/>
            <a:ext cx="611188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33" descr="nitky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5876925"/>
            <a:ext cx="611187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0" name="AutoShape 3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576262" cy="333375"/>
          </a:xfrm>
          <a:prstGeom prst="actionButtonForwardNex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уры в великий устюг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14313"/>
            <a:ext cx="81438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127 из 1045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338" y="366713"/>
            <a:ext cx="814387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9" descr="dis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642938"/>
            <a:ext cx="3643313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4287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42862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14287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0" y="14287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75" y="1285875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171450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6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1071563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466</TotalTime>
  <Words>57</Words>
  <Application>Microsoft Office PowerPoint</Application>
  <PresentationFormat>On-screen Show (4:3)</PresentationFormat>
  <Paragraphs>15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Arial</vt:lpstr>
      <vt:lpstr>Times New Roman</vt:lpstr>
      <vt:lpstr>Georgia</vt:lpstr>
      <vt:lpstr>Тема Office</vt:lpstr>
      <vt:lpstr>Урок 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Пономаревская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математики</dc:title>
  <dc:creator>Пользователь</dc:creator>
  <cp:lastModifiedBy>Ученик 01</cp:lastModifiedBy>
  <cp:revision>49</cp:revision>
  <dcterms:created xsi:type="dcterms:W3CDTF">2011-11-17T14:25:56Z</dcterms:created>
  <dcterms:modified xsi:type="dcterms:W3CDTF">2011-12-22T10:50:03Z</dcterms:modified>
</cp:coreProperties>
</file>