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87C12-7F81-4C65-A714-16B2C1EA6CB5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AEEAE-14C2-45FE-99A0-E1CA1C42D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302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17731-1BBF-463B-8396-E0A059566C3D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9B0BB-D9C6-4A51-82DE-1FC707C84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71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0E462-DC3E-4E31-8548-7550F118D46C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9531D-3C5F-4F74-BB0F-F22932B71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950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2A82F-45E4-4545-8723-172AC17FF89A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308C8-5FE0-4898-81A4-0AAF9CA52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428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08692-E42E-485D-A7C8-B84A19C7372B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997A4-7C0B-4808-B856-CB12B669FB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075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0848C-7BC2-44BF-8475-4B1CD484C2C6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BDBAF-129E-4166-A560-06F97661D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07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41435-151E-4135-8EE7-4E7DF1DAF0B1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89E5F-E116-4B5E-86FA-C7B3BD2A5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40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ABECE-9F8C-4AF7-BCE6-A8542BFA8579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5F0B2-0A3F-4279-B950-D354B59FE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820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635E7-DF3A-43F5-9BB8-F13C449E7408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EFE1F-6372-4B7D-A0A9-1DCF9DD61A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16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8DF8C-B3F1-4C21-B1A9-EC0EA5B8EDF4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CBEE7-D6D7-4413-B1CB-268BD94E2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747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E24C3-0EB7-494D-B42D-D619975B88EE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64F96-017D-46D3-8162-EC95EA147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66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046C39-E8E1-4A20-9917-D13649695059}" type="datetimeFigureOut">
              <a:rPr lang="ru-RU"/>
              <a:pPr>
                <a:defRPr/>
              </a:pPr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648D36-31F9-4A77-B1CC-02EDAD9CF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971550" y="2997200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611560" y="692696"/>
            <a:ext cx="8064896" cy="218521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Мои инновации в образовании: деятельное отношение к самопознанию и самореализации – как одно из условий успешности учащихся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56" name="TextBox 9"/>
          <p:cNvSpPr txBox="1">
            <a:spLocks noChangeArrowheads="1"/>
          </p:cNvSpPr>
          <p:nvPr/>
        </p:nvSpPr>
        <p:spPr bwMode="auto">
          <a:xfrm>
            <a:off x="4302125" y="4881563"/>
            <a:ext cx="43735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000"/>
              <a:t>Выполнил: учитель химии и биологии МБОУ Казанская ООЩ</a:t>
            </a:r>
          </a:p>
          <a:p>
            <a:r>
              <a:rPr lang="ru-RU" sz="2000"/>
              <a:t>С. А. Полыгалова</a:t>
            </a:r>
          </a:p>
        </p:txBody>
      </p:sp>
      <p:sp>
        <p:nvSpPr>
          <p:cNvPr id="2057" name="TextBox 10"/>
          <p:cNvSpPr txBox="1">
            <a:spLocks noChangeArrowheads="1"/>
          </p:cNvSpPr>
          <p:nvPr/>
        </p:nvSpPr>
        <p:spPr bwMode="auto">
          <a:xfrm>
            <a:off x="3903663" y="6453188"/>
            <a:ext cx="1544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/>
              <a:t>Казанка, 2012</a:t>
            </a:r>
          </a:p>
        </p:txBody>
      </p:sp>
      <p:sp>
        <p:nvSpPr>
          <p:cNvPr id="2058" name="TextBox 11"/>
          <p:cNvSpPr txBox="1">
            <a:spLocks noChangeArrowheads="1"/>
          </p:cNvSpPr>
          <p:nvPr/>
        </p:nvSpPr>
        <p:spPr bwMode="auto">
          <a:xfrm>
            <a:off x="3070225" y="3068638"/>
            <a:ext cx="51022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ru-RU" i="1"/>
              <a:t>Единственный путь, ведущий к знаниям – это деятельность. </a:t>
            </a:r>
          </a:p>
          <a:p>
            <a:pPr algn="r"/>
            <a:r>
              <a:rPr lang="ru-RU" i="1"/>
              <a:t>Б. Шоу</a:t>
            </a:r>
          </a:p>
        </p:txBody>
      </p:sp>
      <p:pic>
        <p:nvPicPr>
          <p:cNvPr id="14" name="Picture 2" descr="C:\Documents and Settings\ADN\Мои документы\викина папка\мои лучшие рисунки и тексты\фото на память\степендиат\Сан Санн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99" y="3068960"/>
            <a:ext cx="2248651" cy="3244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550" y="1773238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11560" y="548680"/>
            <a:ext cx="8064896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Развитие интеллектуальных способностей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12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836738"/>
            <a:ext cx="3600450" cy="26876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8413" y="1835150"/>
            <a:ext cx="3597275" cy="273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3860800"/>
            <a:ext cx="3335338" cy="252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550" y="1773238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11560" y="548680"/>
            <a:ext cx="8064896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Развитие интеллектуальных способностей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229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3425" y="3860800"/>
            <a:ext cx="3243263" cy="2457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1878013"/>
            <a:ext cx="3455987" cy="260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878013"/>
            <a:ext cx="3502025" cy="260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550" y="1773238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11560" y="548680"/>
            <a:ext cx="8064896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Развитие интеллектуальных способностей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3318" name="TextBox 8"/>
          <p:cNvSpPr txBox="1">
            <a:spLocks noChangeArrowheads="1"/>
          </p:cNvSpPr>
          <p:nvPr/>
        </p:nvSpPr>
        <p:spPr bwMode="auto">
          <a:xfrm>
            <a:off x="684213" y="2651125"/>
            <a:ext cx="79200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400"/>
              <a:t>«Путь ребенка похож на путь цветка, питающего живительными соками родной земли и распускающемуся на встречу светоносным солнечным лучам»</a:t>
            </a:r>
          </a:p>
          <a:p>
            <a:pPr algn="r"/>
            <a:r>
              <a:rPr lang="ru-RU" sz="2400"/>
              <a:t>А. В. Хуторской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333375"/>
            <a:ext cx="8280400" cy="6119813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76872"/>
            <a:ext cx="835292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Спасибо за внимание!</a:t>
            </a:r>
            <a:endParaRPr lang="ru-RU" sz="40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71550" y="2997200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550" y="1773238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11560" y="548680"/>
            <a:ext cx="8064896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Деятельное отношение к самопознанию и самореализации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1" name="Picture 5" descr="IMG_517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343" y="1916832"/>
            <a:ext cx="2209635" cy="288032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2291236"/>
            <a:ext cx="5189857" cy="38065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550" y="1773238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11560" y="548680"/>
            <a:ext cx="8064896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Деятельное отношение к самопознанию и самореализации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8" name="Picture 5" descr="PHTO006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055" y="1916832"/>
            <a:ext cx="3324060" cy="249304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HTO005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218" y="4409877"/>
            <a:ext cx="2398685" cy="182957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PHTO006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7115" y="3756827"/>
            <a:ext cx="3178572" cy="238392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PHTO005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8592" y="1894415"/>
            <a:ext cx="3347864" cy="251067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71550" y="1773238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11560" y="548680"/>
            <a:ext cx="8064896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Развитие интеллектуальных способностей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1" name="Picture 6" descr="DSCN49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09363"/>
            <a:ext cx="3024336" cy="208373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3888" y="2083867"/>
            <a:ext cx="5016932" cy="37444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550" y="1773238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11560" y="548680"/>
            <a:ext cx="8064896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Развитие интеллектуальных способностей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970837"/>
            <a:ext cx="3988345" cy="29883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F:\DSCN21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266" y="3356992"/>
            <a:ext cx="3758434" cy="281825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71550" y="1773238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611560" y="548680"/>
            <a:ext cx="8064896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Развитие интеллектуальных способностей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2014" y="1895814"/>
            <a:ext cx="4663672" cy="347740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7032" y="3068960"/>
            <a:ext cx="3929313" cy="291350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550" y="1773238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11560" y="548680"/>
            <a:ext cx="8064896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Развитие интеллектуальных способностей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67385" y="1844824"/>
            <a:ext cx="6000959" cy="444210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550" y="1773238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11560" y="548680"/>
            <a:ext cx="8064896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Развитие интеллектуальных способностей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1860051"/>
            <a:ext cx="5899355" cy="437726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476250"/>
            <a:ext cx="8280400" cy="5976938"/>
          </a:xfrm>
          <a:prstGeom prst="roundRect">
            <a:avLst>
              <a:gd name="adj" fmla="val 12089"/>
            </a:avLst>
          </a:prstGeom>
          <a:solidFill>
            <a:schemeClr val="bg1"/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550" y="1773238"/>
            <a:ext cx="72009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11560" y="548680"/>
            <a:ext cx="8064896" cy="11387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+mn-cs"/>
              </a:rPr>
              <a:t>Развитие интеллектуальных способностей</a:t>
            </a:r>
            <a:endParaRPr lang="ru-RU" sz="3400" b="1" dirty="0">
              <a:ln w="1905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803617"/>
            <a:ext cx="4453156" cy="349672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19053" y="2959846"/>
            <a:ext cx="4341379" cy="324783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117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Calibri</vt:lpstr>
      <vt:lpstr>Arial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Степан</dc:creator>
  <cp:lastModifiedBy>Уткина</cp:lastModifiedBy>
  <cp:revision>11</cp:revision>
  <dcterms:created xsi:type="dcterms:W3CDTF">2012-08-27T16:28:39Z</dcterms:created>
  <dcterms:modified xsi:type="dcterms:W3CDTF">2012-09-24T10:16:30Z</dcterms:modified>
</cp:coreProperties>
</file>